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07" r:id="rId3"/>
    <p:sldId id="309" r:id="rId4"/>
    <p:sldId id="308" r:id="rId5"/>
    <p:sldId id="288" r:id="rId6"/>
    <p:sldId id="311" r:id="rId7"/>
    <p:sldId id="274" r:id="rId8"/>
    <p:sldId id="298" r:id="rId9"/>
    <p:sldId id="295" r:id="rId10"/>
    <p:sldId id="312" r:id="rId11"/>
    <p:sldId id="310" r:id="rId12"/>
    <p:sldId id="279" r:id="rId13"/>
    <p:sldId id="306" r:id="rId14"/>
    <p:sldId id="291" r:id="rId15"/>
  </p:sldIdLst>
  <p:sldSz cx="13004800" cy="9753600"/>
  <p:notesSz cx="7077075" cy="9369425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4" autoAdjust="0"/>
    <p:restoredTop sz="92678" autoAdjust="0"/>
  </p:normalViewPr>
  <p:slideViewPr>
    <p:cSldViewPr snapToGrid="0" snapToObjects="1">
      <p:cViewPr varScale="1">
        <p:scale>
          <a:sx n="35" d="100"/>
          <a:sy n="35" d="100"/>
        </p:scale>
        <p:origin x="1528" y="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2D50DD-9FE7-42A4-8592-D3D39883FCAA}" type="doc">
      <dgm:prSet loTypeId="urn:microsoft.com/office/officeart/2005/8/layout/hList6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0B0DFB6-F1AF-43E7-A3FA-C42DE5B17B7C}">
      <dgm:prSet phldrT="[Text]"/>
      <dgm:spPr>
        <a:solidFill>
          <a:srgbClr val="800000"/>
        </a:solidFill>
      </dgm:spPr>
      <dgm:t>
        <a:bodyPr/>
        <a:lstStyle/>
        <a:p>
          <a:r>
            <a:rPr lang="en-US" b="0" dirty="0" smtClean="0"/>
            <a:t>PERSONAL TRAITS</a:t>
          </a:r>
          <a:endParaRPr lang="en-US" b="0" dirty="0"/>
        </a:p>
      </dgm:t>
    </dgm:pt>
    <dgm:pt modelId="{452EBB3A-181A-4E8C-8CF8-8F178322945B}" type="parTrans" cxnId="{47F032F3-2143-4091-965B-2760C3939FB8}">
      <dgm:prSet/>
      <dgm:spPr/>
      <dgm:t>
        <a:bodyPr/>
        <a:lstStyle/>
        <a:p>
          <a:endParaRPr lang="en-US"/>
        </a:p>
      </dgm:t>
    </dgm:pt>
    <dgm:pt modelId="{E7B2EEB9-B7C8-4EF6-8F64-4C2BABC0D556}" type="sibTrans" cxnId="{47F032F3-2143-4091-965B-2760C3939FB8}">
      <dgm:prSet/>
      <dgm:spPr/>
      <dgm:t>
        <a:bodyPr/>
        <a:lstStyle/>
        <a:p>
          <a:endParaRPr lang="en-US"/>
        </a:p>
      </dgm:t>
    </dgm:pt>
    <dgm:pt modelId="{78EBA5A9-A099-4799-A879-BDE50CD6AD3B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Integrity</a:t>
          </a:r>
          <a:endParaRPr lang="en-US" b="1" dirty="0"/>
        </a:p>
      </dgm:t>
    </dgm:pt>
    <dgm:pt modelId="{D66BD1DF-7574-4DAB-B1A8-71581CB2D792}" type="parTrans" cxnId="{909A354A-D88C-4706-9841-4B885D472840}">
      <dgm:prSet/>
      <dgm:spPr/>
      <dgm:t>
        <a:bodyPr/>
        <a:lstStyle/>
        <a:p>
          <a:endParaRPr lang="en-US"/>
        </a:p>
      </dgm:t>
    </dgm:pt>
    <dgm:pt modelId="{D04BA029-7317-4854-948D-4FE7565CD5C3}" type="sibTrans" cxnId="{909A354A-D88C-4706-9841-4B885D472840}">
      <dgm:prSet/>
      <dgm:spPr/>
      <dgm:t>
        <a:bodyPr/>
        <a:lstStyle/>
        <a:p>
          <a:endParaRPr lang="en-US"/>
        </a:p>
      </dgm:t>
    </dgm:pt>
    <dgm:pt modelId="{60961660-22BF-4CB0-9CDB-5893CA763E99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GROUP EXPERIENCE</a:t>
          </a:r>
          <a:endParaRPr lang="en-US" dirty="0"/>
        </a:p>
      </dgm:t>
    </dgm:pt>
    <dgm:pt modelId="{4EB9F1D9-B37A-4875-9D25-482704894BC6}" type="parTrans" cxnId="{950DC266-8193-4AFA-BB7B-DD0D3631517A}">
      <dgm:prSet/>
      <dgm:spPr/>
      <dgm:t>
        <a:bodyPr/>
        <a:lstStyle/>
        <a:p>
          <a:endParaRPr lang="en-US"/>
        </a:p>
      </dgm:t>
    </dgm:pt>
    <dgm:pt modelId="{98A9BA17-E768-491E-B014-ECF4F4E214DE}" type="sibTrans" cxnId="{950DC266-8193-4AFA-BB7B-DD0D3631517A}">
      <dgm:prSet/>
      <dgm:spPr/>
      <dgm:t>
        <a:bodyPr/>
        <a:lstStyle/>
        <a:p>
          <a:endParaRPr lang="en-US"/>
        </a:p>
      </dgm:t>
    </dgm:pt>
    <dgm:pt modelId="{C3165CB1-0350-496C-925E-4561BCD2C80E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Negotiation </a:t>
          </a:r>
          <a:endParaRPr lang="en-US" b="1" dirty="0"/>
        </a:p>
      </dgm:t>
    </dgm:pt>
    <dgm:pt modelId="{D2C61CA7-DA10-4647-BDA7-12ADD3C74803}" type="parTrans" cxnId="{2C8A3973-7DF3-40D1-A558-CAEA49BBC24E}">
      <dgm:prSet/>
      <dgm:spPr/>
      <dgm:t>
        <a:bodyPr/>
        <a:lstStyle/>
        <a:p>
          <a:endParaRPr lang="en-US"/>
        </a:p>
      </dgm:t>
    </dgm:pt>
    <dgm:pt modelId="{14C9EE6E-0902-4538-8790-7F05A5DD2331}" type="sibTrans" cxnId="{2C8A3973-7DF3-40D1-A558-CAEA49BBC24E}">
      <dgm:prSet/>
      <dgm:spPr/>
      <dgm:t>
        <a:bodyPr/>
        <a:lstStyle/>
        <a:p>
          <a:endParaRPr lang="en-US"/>
        </a:p>
      </dgm:t>
    </dgm:pt>
    <dgm:pt modelId="{5E65A1E5-C43E-4BDB-9234-2F4A50434E2A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Applied Knowledge</a:t>
          </a:r>
          <a:endParaRPr lang="en-US" b="1" dirty="0"/>
        </a:p>
      </dgm:t>
    </dgm:pt>
    <dgm:pt modelId="{E2738CE8-6689-4BCE-883A-FAC81F63FFE1}" type="parTrans" cxnId="{3A46BE57-DEF1-4AAE-AF5F-5FC585062BBB}">
      <dgm:prSet/>
      <dgm:spPr/>
      <dgm:t>
        <a:bodyPr/>
        <a:lstStyle/>
        <a:p>
          <a:endParaRPr lang="en-US"/>
        </a:p>
      </dgm:t>
    </dgm:pt>
    <dgm:pt modelId="{2F6D82F9-E71F-447A-A1CF-4CD75A61A449}" type="sibTrans" cxnId="{3A46BE57-DEF1-4AAE-AF5F-5FC585062BBB}">
      <dgm:prSet/>
      <dgm:spPr/>
      <dgm:t>
        <a:bodyPr/>
        <a:lstStyle/>
        <a:p>
          <a:endParaRPr lang="en-US"/>
        </a:p>
      </dgm:t>
    </dgm:pt>
    <dgm:pt modelId="{1377542F-6FD3-4325-B57E-C4ADC658C900}">
      <dgm:prSet phldrT="[Text]"/>
      <dgm:spPr>
        <a:solidFill>
          <a:srgbClr val="800000"/>
        </a:solidFill>
      </dgm:spPr>
      <dgm:t>
        <a:bodyPr/>
        <a:lstStyle/>
        <a:p>
          <a:r>
            <a:rPr lang="en-US" dirty="0" smtClean="0"/>
            <a:t>PROBLEM SOLVING</a:t>
          </a:r>
          <a:endParaRPr lang="en-US" b="1" dirty="0"/>
        </a:p>
      </dgm:t>
    </dgm:pt>
    <dgm:pt modelId="{6AC64A38-3D73-4950-BE08-8E0245DA0914}" type="parTrans" cxnId="{4FC7E966-E660-4C75-B818-FB90DC3B48AD}">
      <dgm:prSet/>
      <dgm:spPr/>
      <dgm:t>
        <a:bodyPr/>
        <a:lstStyle/>
        <a:p>
          <a:endParaRPr lang="en-US"/>
        </a:p>
      </dgm:t>
    </dgm:pt>
    <dgm:pt modelId="{CF30A375-90EC-438A-A591-B403CBE8F473}" type="sibTrans" cxnId="{4FC7E966-E660-4C75-B818-FB90DC3B48AD}">
      <dgm:prSet/>
      <dgm:spPr/>
      <dgm:t>
        <a:bodyPr/>
        <a:lstStyle/>
        <a:p>
          <a:endParaRPr lang="en-US"/>
        </a:p>
      </dgm:t>
    </dgm:pt>
    <dgm:pt modelId="{B15E2657-796B-4099-BCEF-B91BB6B9B827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Dependability </a:t>
          </a:r>
          <a:endParaRPr lang="en-US" dirty="0"/>
        </a:p>
      </dgm:t>
    </dgm:pt>
    <dgm:pt modelId="{FCB049BE-ED56-4E95-9B34-7EDB861E88C7}" type="parTrans" cxnId="{98A4A463-9BAE-48D6-9E54-27931C623DDF}">
      <dgm:prSet/>
      <dgm:spPr/>
      <dgm:t>
        <a:bodyPr/>
        <a:lstStyle/>
        <a:p>
          <a:endParaRPr lang="en-US"/>
        </a:p>
      </dgm:t>
    </dgm:pt>
    <dgm:pt modelId="{07596CF0-CC5B-4855-A5BD-9700868967C6}" type="sibTrans" cxnId="{98A4A463-9BAE-48D6-9E54-27931C623DDF}">
      <dgm:prSet/>
      <dgm:spPr/>
      <dgm:t>
        <a:bodyPr/>
        <a:lstStyle/>
        <a:p>
          <a:endParaRPr lang="en-US"/>
        </a:p>
      </dgm:t>
    </dgm:pt>
    <dgm:pt modelId="{924F8D5A-B148-48A8-8C94-5D114CA9E529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Persistence</a:t>
          </a:r>
          <a:endParaRPr lang="en-US" dirty="0"/>
        </a:p>
      </dgm:t>
    </dgm:pt>
    <dgm:pt modelId="{ADD1B302-DD0B-4BA9-AB46-3988DDFF3890}" type="parTrans" cxnId="{C21052C5-1C51-405E-9D7D-4198B2ED2BAA}">
      <dgm:prSet/>
      <dgm:spPr/>
      <dgm:t>
        <a:bodyPr/>
        <a:lstStyle/>
        <a:p>
          <a:endParaRPr lang="en-US"/>
        </a:p>
      </dgm:t>
    </dgm:pt>
    <dgm:pt modelId="{68A042FC-AE83-4B61-AA7E-A1A4F46CA552}" type="sibTrans" cxnId="{C21052C5-1C51-405E-9D7D-4198B2ED2BAA}">
      <dgm:prSet/>
      <dgm:spPr/>
      <dgm:t>
        <a:bodyPr/>
        <a:lstStyle/>
        <a:p>
          <a:endParaRPr lang="en-US"/>
        </a:p>
      </dgm:t>
    </dgm:pt>
    <dgm:pt modelId="{C9AB7324-87B5-4BBC-A609-3E5AA74D4459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Responsiveness</a:t>
          </a:r>
          <a:endParaRPr lang="en-US" dirty="0"/>
        </a:p>
      </dgm:t>
    </dgm:pt>
    <dgm:pt modelId="{AB108538-E979-4FCD-8912-E5D3E9375E6C}" type="parTrans" cxnId="{8BC6570E-D8BE-4D5A-87E3-033A1E5BF047}">
      <dgm:prSet/>
      <dgm:spPr/>
      <dgm:t>
        <a:bodyPr/>
        <a:lstStyle/>
        <a:p>
          <a:endParaRPr lang="en-US"/>
        </a:p>
      </dgm:t>
    </dgm:pt>
    <dgm:pt modelId="{34DEBE62-17A9-48AF-AF98-91F7B6BDF4C0}" type="sibTrans" cxnId="{8BC6570E-D8BE-4D5A-87E3-033A1E5BF047}">
      <dgm:prSet/>
      <dgm:spPr/>
      <dgm:t>
        <a:bodyPr/>
        <a:lstStyle/>
        <a:p>
          <a:endParaRPr lang="en-US"/>
        </a:p>
      </dgm:t>
    </dgm:pt>
    <dgm:pt modelId="{5C5CFFF9-E838-4216-AACE-E053105F8C34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Teamwork </a:t>
          </a:r>
          <a:endParaRPr lang="en-US" dirty="0"/>
        </a:p>
      </dgm:t>
    </dgm:pt>
    <dgm:pt modelId="{9D838C09-913B-4131-9A17-6CC913C3F15A}" type="parTrans" cxnId="{8E6F0C6D-58BA-4D8B-8E43-16CFCBBDB1E6}">
      <dgm:prSet/>
      <dgm:spPr/>
      <dgm:t>
        <a:bodyPr/>
        <a:lstStyle/>
        <a:p>
          <a:endParaRPr lang="en-US"/>
        </a:p>
      </dgm:t>
    </dgm:pt>
    <dgm:pt modelId="{88ADB4E6-1255-4DC5-B9AF-28BAC576A47B}" type="sibTrans" cxnId="{8E6F0C6D-58BA-4D8B-8E43-16CFCBBDB1E6}">
      <dgm:prSet/>
      <dgm:spPr/>
      <dgm:t>
        <a:bodyPr/>
        <a:lstStyle/>
        <a:p>
          <a:endParaRPr lang="en-US"/>
        </a:p>
      </dgm:t>
    </dgm:pt>
    <dgm:pt modelId="{4EBC6183-FF62-402A-8D1A-63F80BAB36AC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Diversity</a:t>
          </a:r>
          <a:endParaRPr lang="en-US" dirty="0"/>
        </a:p>
      </dgm:t>
    </dgm:pt>
    <dgm:pt modelId="{690073F6-0497-4504-BF2E-91B93743A5C8}" type="parTrans" cxnId="{0860C772-E3D0-4F78-898B-76C717F32F8C}">
      <dgm:prSet/>
      <dgm:spPr/>
      <dgm:t>
        <a:bodyPr/>
        <a:lstStyle/>
        <a:p>
          <a:endParaRPr lang="en-US"/>
        </a:p>
      </dgm:t>
    </dgm:pt>
    <dgm:pt modelId="{C103F263-55E4-4573-AEC4-42470806EF6C}" type="sibTrans" cxnId="{0860C772-E3D0-4F78-898B-76C717F32F8C}">
      <dgm:prSet/>
      <dgm:spPr/>
      <dgm:t>
        <a:bodyPr/>
        <a:lstStyle/>
        <a:p>
          <a:endParaRPr lang="en-US"/>
        </a:p>
      </dgm:t>
    </dgm:pt>
    <dgm:pt modelId="{C4BEBE37-67EC-4B1C-AC83-F58C71E773DF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Communication</a:t>
          </a:r>
          <a:endParaRPr lang="en-US" dirty="0"/>
        </a:p>
      </dgm:t>
    </dgm:pt>
    <dgm:pt modelId="{BBB63B9B-AE74-4AEC-8772-991E85D5AB1A}" type="parTrans" cxnId="{38342420-EE24-489E-ACA2-CA6526ABF40A}">
      <dgm:prSet/>
      <dgm:spPr/>
      <dgm:t>
        <a:bodyPr/>
        <a:lstStyle/>
        <a:p>
          <a:endParaRPr lang="en-US"/>
        </a:p>
      </dgm:t>
    </dgm:pt>
    <dgm:pt modelId="{C8758B3B-D2BA-45D0-B8F2-6C93B48CE3E2}" type="sibTrans" cxnId="{38342420-EE24-489E-ACA2-CA6526ABF40A}">
      <dgm:prSet/>
      <dgm:spPr/>
      <dgm:t>
        <a:bodyPr/>
        <a:lstStyle/>
        <a:p>
          <a:endParaRPr lang="en-US"/>
        </a:p>
      </dgm:t>
    </dgm:pt>
    <dgm:pt modelId="{9E0038E7-453D-4A8B-AF03-A45548F4FEF7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Flexibility </a:t>
          </a:r>
          <a:endParaRPr lang="en-US" dirty="0"/>
        </a:p>
      </dgm:t>
    </dgm:pt>
    <dgm:pt modelId="{E525E866-B2CD-41B2-A857-E5D69DBA067E}" type="parTrans" cxnId="{185CC700-AF46-4B07-8332-D2DE6E09CC2F}">
      <dgm:prSet/>
      <dgm:spPr/>
      <dgm:t>
        <a:bodyPr/>
        <a:lstStyle/>
        <a:p>
          <a:endParaRPr lang="en-US"/>
        </a:p>
      </dgm:t>
    </dgm:pt>
    <dgm:pt modelId="{9CF1901D-7B22-4886-B088-40B0E1FAA4AE}" type="sibTrans" cxnId="{185CC700-AF46-4B07-8332-D2DE6E09CC2F}">
      <dgm:prSet/>
      <dgm:spPr/>
      <dgm:t>
        <a:bodyPr/>
        <a:lstStyle/>
        <a:p>
          <a:endParaRPr lang="en-US"/>
        </a:p>
      </dgm:t>
    </dgm:pt>
    <dgm:pt modelId="{202233A1-2841-44DF-81D3-A963B15FABEE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Planning</a:t>
          </a:r>
          <a:endParaRPr lang="en-US" dirty="0"/>
        </a:p>
      </dgm:t>
    </dgm:pt>
    <dgm:pt modelId="{67ED060C-59C9-4B6A-85FA-384C1487B409}" type="parTrans" cxnId="{B7E2BCB3-0B72-40B8-88C0-2182D4A4BA03}">
      <dgm:prSet/>
      <dgm:spPr/>
      <dgm:t>
        <a:bodyPr/>
        <a:lstStyle/>
        <a:p>
          <a:endParaRPr lang="en-US"/>
        </a:p>
      </dgm:t>
    </dgm:pt>
    <dgm:pt modelId="{0F2204AE-D209-4678-8F41-06819D56D604}" type="sibTrans" cxnId="{B7E2BCB3-0B72-40B8-88C0-2182D4A4BA03}">
      <dgm:prSet/>
      <dgm:spPr/>
      <dgm:t>
        <a:bodyPr/>
        <a:lstStyle/>
        <a:p>
          <a:endParaRPr lang="en-US"/>
        </a:p>
      </dgm:t>
    </dgm:pt>
    <dgm:pt modelId="{8DDAE7AC-FA59-4E81-B71D-B94187354D14}">
      <dgm:prSet phldrT="[Text]"/>
      <dgm:spPr>
        <a:solidFill>
          <a:srgbClr val="800000"/>
        </a:solidFill>
      </dgm:spPr>
      <dgm:t>
        <a:bodyPr/>
        <a:lstStyle/>
        <a:p>
          <a:r>
            <a:rPr lang="en-US" smtClean="0"/>
            <a:t>Continuous Improvement</a:t>
          </a:r>
          <a:endParaRPr lang="en-US" dirty="0"/>
        </a:p>
      </dgm:t>
    </dgm:pt>
    <dgm:pt modelId="{0A1E4628-4BD0-4B9C-B08E-D4ED9A89385D}" type="parTrans" cxnId="{46F9AD40-6A0A-4A25-B77C-91A807745886}">
      <dgm:prSet/>
      <dgm:spPr/>
      <dgm:t>
        <a:bodyPr/>
        <a:lstStyle/>
        <a:p>
          <a:endParaRPr lang="en-US"/>
        </a:p>
      </dgm:t>
    </dgm:pt>
    <dgm:pt modelId="{A5AE03F2-B075-4A0E-AC36-86B5226FDD6E}" type="sibTrans" cxnId="{46F9AD40-6A0A-4A25-B77C-91A807745886}">
      <dgm:prSet/>
      <dgm:spPr/>
      <dgm:t>
        <a:bodyPr/>
        <a:lstStyle/>
        <a:p>
          <a:endParaRPr lang="en-US"/>
        </a:p>
      </dgm:t>
    </dgm:pt>
    <dgm:pt modelId="{D5CE07AE-B28C-4360-8E7B-485715093186}" type="pres">
      <dgm:prSet presAssocID="{6A2D50DD-9FE7-42A4-8592-D3D39883FC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D38B9B-B9BC-4A56-AB49-FC3A5741CCD5}" type="pres">
      <dgm:prSet presAssocID="{70B0DFB6-F1AF-43E7-A3FA-C42DE5B17B7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18D7FA-2ACA-478C-A1AA-949595FE64FD}" type="pres">
      <dgm:prSet presAssocID="{E7B2EEB9-B7C8-4EF6-8F64-4C2BABC0D556}" presName="sibTrans" presStyleCnt="0"/>
      <dgm:spPr/>
      <dgm:t>
        <a:bodyPr/>
        <a:lstStyle/>
        <a:p>
          <a:endParaRPr lang="en-US"/>
        </a:p>
      </dgm:t>
    </dgm:pt>
    <dgm:pt modelId="{7EBCD467-73FF-4593-AA5B-DB9FE108F5C7}" type="pres">
      <dgm:prSet presAssocID="{60961660-22BF-4CB0-9CDB-5893CA763E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B37246-A987-4590-B559-2415DB887DAD}" type="pres">
      <dgm:prSet presAssocID="{98A9BA17-E768-491E-B014-ECF4F4E214DE}" presName="sibTrans" presStyleCnt="0"/>
      <dgm:spPr/>
      <dgm:t>
        <a:bodyPr/>
        <a:lstStyle/>
        <a:p>
          <a:endParaRPr lang="en-US"/>
        </a:p>
      </dgm:t>
    </dgm:pt>
    <dgm:pt modelId="{BF687A7E-A891-4EAB-ABED-0966EB5CECB1}" type="pres">
      <dgm:prSet presAssocID="{1377542F-6FD3-4325-B57E-C4ADC658C90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7DEDAB-4CA4-4344-B429-6F3E8BD5C6B2}" type="presOf" srcId="{9E0038E7-453D-4A8B-AF03-A45548F4FEF7}" destId="{BF687A7E-A891-4EAB-ABED-0966EB5CECB1}" srcOrd="0" destOrd="2" presId="urn:microsoft.com/office/officeart/2005/8/layout/hList6"/>
    <dgm:cxn modelId="{185CC700-AF46-4B07-8332-D2DE6E09CC2F}" srcId="{1377542F-6FD3-4325-B57E-C4ADC658C900}" destId="{9E0038E7-453D-4A8B-AF03-A45548F4FEF7}" srcOrd="1" destOrd="0" parTransId="{E525E866-B2CD-41B2-A857-E5D69DBA067E}" sibTransId="{9CF1901D-7B22-4886-B088-40B0E1FAA4AE}"/>
    <dgm:cxn modelId="{BAC2EB4F-5D76-4423-98E0-107163B1B125}" type="presOf" srcId="{1377542F-6FD3-4325-B57E-C4ADC658C900}" destId="{BF687A7E-A891-4EAB-ABED-0966EB5CECB1}" srcOrd="0" destOrd="0" presId="urn:microsoft.com/office/officeart/2005/8/layout/hList6"/>
    <dgm:cxn modelId="{617DE4B2-2C6F-46DD-94B5-30C07484ACBF}" type="presOf" srcId="{C4BEBE37-67EC-4B1C-AC83-F58C71E773DF}" destId="{7EBCD467-73FF-4593-AA5B-DB9FE108F5C7}" srcOrd="0" destOrd="4" presId="urn:microsoft.com/office/officeart/2005/8/layout/hList6"/>
    <dgm:cxn modelId="{BC9C37BB-FB93-BD4F-879C-62A9A59CFC3B}" type="presOf" srcId="{6A2D50DD-9FE7-42A4-8592-D3D39883FCAA}" destId="{D5CE07AE-B28C-4360-8E7B-485715093186}" srcOrd="0" destOrd="0" presId="urn:microsoft.com/office/officeart/2005/8/layout/hList6"/>
    <dgm:cxn modelId="{98A4A463-9BAE-48D6-9E54-27931C623DDF}" srcId="{70B0DFB6-F1AF-43E7-A3FA-C42DE5B17B7C}" destId="{B15E2657-796B-4099-BCEF-B91BB6B9B827}" srcOrd="1" destOrd="0" parTransId="{FCB049BE-ED56-4E95-9B34-7EDB861E88C7}" sibTransId="{07596CF0-CC5B-4855-A5BD-9700868967C6}"/>
    <dgm:cxn modelId="{BC2796FE-6D67-456E-BD78-C78B9A4ACBCA}" type="presOf" srcId="{4EBC6183-FF62-402A-8D1A-63F80BAB36AC}" destId="{7EBCD467-73FF-4593-AA5B-DB9FE108F5C7}" srcOrd="0" destOrd="3" presId="urn:microsoft.com/office/officeart/2005/8/layout/hList6"/>
    <dgm:cxn modelId="{47F032F3-2143-4091-965B-2760C3939FB8}" srcId="{6A2D50DD-9FE7-42A4-8592-D3D39883FCAA}" destId="{70B0DFB6-F1AF-43E7-A3FA-C42DE5B17B7C}" srcOrd="0" destOrd="0" parTransId="{452EBB3A-181A-4E8C-8CF8-8F178322945B}" sibTransId="{E7B2EEB9-B7C8-4EF6-8F64-4C2BABC0D556}"/>
    <dgm:cxn modelId="{7B7AD47B-4154-4D3E-BCA6-E6996763DECD}" type="presOf" srcId="{5E65A1E5-C43E-4BDB-9234-2F4A50434E2A}" destId="{BF687A7E-A891-4EAB-ABED-0966EB5CECB1}" srcOrd="0" destOrd="1" presId="urn:microsoft.com/office/officeart/2005/8/layout/hList6"/>
    <dgm:cxn modelId="{8BC6570E-D8BE-4D5A-87E3-033A1E5BF047}" srcId="{70B0DFB6-F1AF-43E7-A3FA-C42DE5B17B7C}" destId="{C9AB7324-87B5-4BBC-A609-3E5AA74D4459}" srcOrd="3" destOrd="0" parTransId="{AB108538-E979-4FCD-8912-E5D3E9375E6C}" sibTransId="{34DEBE62-17A9-48AF-AF98-91F7B6BDF4C0}"/>
    <dgm:cxn modelId="{8E6F0C6D-58BA-4D8B-8E43-16CFCBBDB1E6}" srcId="{60961660-22BF-4CB0-9CDB-5893CA763E99}" destId="{5C5CFFF9-E838-4216-AACE-E053105F8C34}" srcOrd="1" destOrd="0" parTransId="{9D838C09-913B-4131-9A17-6CC913C3F15A}" sibTransId="{88ADB4E6-1255-4DC5-B9AF-28BAC576A47B}"/>
    <dgm:cxn modelId="{B8BD11FF-69D9-2F4A-95BA-3F9DE0D25373}" type="presOf" srcId="{70B0DFB6-F1AF-43E7-A3FA-C42DE5B17B7C}" destId="{33D38B9B-B9BC-4A56-AB49-FC3A5741CCD5}" srcOrd="0" destOrd="0" presId="urn:microsoft.com/office/officeart/2005/8/layout/hList6"/>
    <dgm:cxn modelId="{3A46BE57-DEF1-4AAE-AF5F-5FC585062BBB}" srcId="{1377542F-6FD3-4325-B57E-C4ADC658C900}" destId="{5E65A1E5-C43E-4BDB-9234-2F4A50434E2A}" srcOrd="0" destOrd="0" parTransId="{E2738CE8-6689-4BCE-883A-FAC81F63FFE1}" sibTransId="{2F6D82F9-E71F-447A-A1CF-4CD75A61A449}"/>
    <dgm:cxn modelId="{420453E8-B73B-47CE-BC5A-0EF5FD620D91}" type="presOf" srcId="{B15E2657-796B-4099-BCEF-B91BB6B9B827}" destId="{33D38B9B-B9BC-4A56-AB49-FC3A5741CCD5}" srcOrd="0" destOrd="2" presId="urn:microsoft.com/office/officeart/2005/8/layout/hList6"/>
    <dgm:cxn modelId="{0860C772-E3D0-4F78-898B-76C717F32F8C}" srcId="{60961660-22BF-4CB0-9CDB-5893CA763E99}" destId="{4EBC6183-FF62-402A-8D1A-63F80BAB36AC}" srcOrd="2" destOrd="0" parTransId="{690073F6-0497-4504-BF2E-91B93743A5C8}" sibTransId="{C103F263-55E4-4573-AEC4-42470806EF6C}"/>
    <dgm:cxn modelId="{45B071BB-3096-4BF7-BD5A-65F4ED9CCD18}" type="presOf" srcId="{202233A1-2841-44DF-81D3-A963B15FABEE}" destId="{BF687A7E-A891-4EAB-ABED-0966EB5CECB1}" srcOrd="0" destOrd="3" presId="urn:microsoft.com/office/officeart/2005/8/layout/hList6"/>
    <dgm:cxn modelId="{52E8DFB9-07C2-B544-8A05-15DAEB7A21C6}" type="presOf" srcId="{C3165CB1-0350-496C-925E-4561BCD2C80E}" destId="{7EBCD467-73FF-4593-AA5B-DB9FE108F5C7}" srcOrd="0" destOrd="1" presId="urn:microsoft.com/office/officeart/2005/8/layout/hList6"/>
    <dgm:cxn modelId="{1074E833-8AED-4614-941A-59093794AD45}" type="presOf" srcId="{C9AB7324-87B5-4BBC-A609-3E5AA74D4459}" destId="{33D38B9B-B9BC-4A56-AB49-FC3A5741CCD5}" srcOrd="0" destOrd="4" presId="urn:microsoft.com/office/officeart/2005/8/layout/hList6"/>
    <dgm:cxn modelId="{4FC7E966-E660-4C75-B818-FB90DC3B48AD}" srcId="{6A2D50DD-9FE7-42A4-8592-D3D39883FCAA}" destId="{1377542F-6FD3-4325-B57E-C4ADC658C900}" srcOrd="2" destOrd="0" parTransId="{6AC64A38-3D73-4950-BE08-8E0245DA0914}" sibTransId="{CF30A375-90EC-438A-A591-B403CBE8F473}"/>
    <dgm:cxn modelId="{91DCF784-D3F1-47E0-9C29-4F8536EE8E2C}" type="presOf" srcId="{924F8D5A-B148-48A8-8C94-5D114CA9E529}" destId="{33D38B9B-B9BC-4A56-AB49-FC3A5741CCD5}" srcOrd="0" destOrd="3" presId="urn:microsoft.com/office/officeart/2005/8/layout/hList6"/>
    <dgm:cxn modelId="{A05BB58A-19B4-4C90-9192-B1DB0E108AAA}" type="presOf" srcId="{8DDAE7AC-FA59-4E81-B71D-B94187354D14}" destId="{BF687A7E-A891-4EAB-ABED-0966EB5CECB1}" srcOrd="0" destOrd="4" presId="urn:microsoft.com/office/officeart/2005/8/layout/hList6"/>
    <dgm:cxn modelId="{38342420-EE24-489E-ACA2-CA6526ABF40A}" srcId="{60961660-22BF-4CB0-9CDB-5893CA763E99}" destId="{C4BEBE37-67EC-4B1C-AC83-F58C71E773DF}" srcOrd="3" destOrd="0" parTransId="{BBB63B9B-AE74-4AEC-8772-991E85D5AB1A}" sibTransId="{C8758B3B-D2BA-45D0-B8F2-6C93B48CE3E2}"/>
    <dgm:cxn modelId="{BADEAC49-00DF-4B76-A2D0-1507BF1802D5}" type="presOf" srcId="{5C5CFFF9-E838-4216-AACE-E053105F8C34}" destId="{7EBCD467-73FF-4593-AA5B-DB9FE108F5C7}" srcOrd="0" destOrd="2" presId="urn:microsoft.com/office/officeart/2005/8/layout/hList6"/>
    <dgm:cxn modelId="{B7E2BCB3-0B72-40B8-88C0-2182D4A4BA03}" srcId="{1377542F-6FD3-4325-B57E-C4ADC658C900}" destId="{202233A1-2841-44DF-81D3-A963B15FABEE}" srcOrd="2" destOrd="0" parTransId="{67ED060C-59C9-4B6A-85FA-384C1487B409}" sibTransId="{0F2204AE-D209-4678-8F41-06819D56D604}"/>
    <dgm:cxn modelId="{46F9AD40-6A0A-4A25-B77C-91A807745886}" srcId="{1377542F-6FD3-4325-B57E-C4ADC658C900}" destId="{8DDAE7AC-FA59-4E81-B71D-B94187354D14}" srcOrd="3" destOrd="0" parTransId="{0A1E4628-4BD0-4B9C-B08E-D4ED9A89385D}" sibTransId="{A5AE03F2-B075-4A0E-AC36-86B5226FDD6E}"/>
    <dgm:cxn modelId="{909A354A-D88C-4706-9841-4B885D472840}" srcId="{70B0DFB6-F1AF-43E7-A3FA-C42DE5B17B7C}" destId="{78EBA5A9-A099-4799-A879-BDE50CD6AD3B}" srcOrd="0" destOrd="0" parTransId="{D66BD1DF-7574-4DAB-B1A8-71581CB2D792}" sibTransId="{D04BA029-7317-4854-948D-4FE7565CD5C3}"/>
    <dgm:cxn modelId="{57B9EE87-B762-D84E-9CEA-07BE1EF3A61A}" type="presOf" srcId="{60961660-22BF-4CB0-9CDB-5893CA763E99}" destId="{7EBCD467-73FF-4593-AA5B-DB9FE108F5C7}" srcOrd="0" destOrd="0" presId="urn:microsoft.com/office/officeart/2005/8/layout/hList6"/>
    <dgm:cxn modelId="{0E055732-4DD9-5F48-A76B-E1F379BF86F3}" type="presOf" srcId="{78EBA5A9-A099-4799-A879-BDE50CD6AD3B}" destId="{33D38B9B-B9BC-4A56-AB49-FC3A5741CCD5}" srcOrd="0" destOrd="1" presId="urn:microsoft.com/office/officeart/2005/8/layout/hList6"/>
    <dgm:cxn modelId="{950DC266-8193-4AFA-BB7B-DD0D3631517A}" srcId="{6A2D50DD-9FE7-42A4-8592-D3D39883FCAA}" destId="{60961660-22BF-4CB0-9CDB-5893CA763E99}" srcOrd="1" destOrd="0" parTransId="{4EB9F1D9-B37A-4875-9D25-482704894BC6}" sibTransId="{98A9BA17-E768-491E-B014-ECF4F4E214DE}"/>
    <dgm:cxn modelId="{C21052C5-1C51-405E-9D7D-4198B2ED2BAA}" srcId="{70B0DFB6-F1AF-43E7-A3FA-C42DE5B17B7C}" destId="{924F8D5A-B148-48A8-8C94-5D114CA9E529}" srcOrd="2" destOrd="0" parTransId="{ADD1B302-DD0B-4BA9-AB46-3988DDFF3890}" sibTransId="{68A042FC-AE83-4B61-AA7E-A1A4F46CA552}"/>
    <dgm:cxn modelId="{2C8A3973-7DF3-40D1-A558-CAEA49BBC24E}" srcId="{60961660-22BF-4CB0-9CDB-5893CA763E99}" destId="{C3165CB1-0350-496C-925E-4561BCD2C80E}" srcOrd="0" destOrd="0" parTransId="{D2C61CA7-DA10-4647-BDA7-12ADD3C74803}" sibTransId="{14C9EE6E-0902-4538-8790-7F05A5DD2331}"/>
    <dgm:cxn modelId="{B6E9F489-CB4A-BE44-A57A-73E593DD1744}" type="presParOf" srcId="{D5CE07AE-B28C-4360-8E7B-485715093186}" destId="{33D38B9B-B9BC-4A56-AB49-FC3A5741CCD5}" srcOrd="0" destOrd="0" presId="urn:microsoft.com/office/officeart/2005/8/layout/hList6"/>
    <dgm:cxn modelId="{FA60C143-F49A-F349-9245-8ACB8E7FE9E9}" type="presParOf" srcId="{D5CE07AE-B28C-4360-8E7B-485715093186}" destId="{B618D7FA-2ACA-478C-A1AA-949595FE64FD}" srcOrd="1" destOrd="0" presId="urn:microsoft.com/office/officeart/2005/8/layout/hList6"/>
    <dgm:cxn modelId="{669DDCE5-5548-A44D-B43E-1158743ABB47}" type="presParOf" srcId="{D5CE07AE-B28C-4360-8E7B-485715093186}" destId="{7EBCD467-73FF-4593-AA5B-DB9FE108F5C7}" srcOrd="2" destOrd="0" presId="urn:microsoft.com/office/officeart/2005/8/layout/hList6"/>
    <dgm:cxn modelId="{AF552460-0094-E54A-8E2B-F239EC0C2C25}" type="presParOf" srcId="{D5CE07AE-B28C-4360-8E7B-485715093186}" destId="{65B37246-A987-4590-B559-2415DB887DAD}" srcOrd="3" destOrd="0" presId="urn:microsoft.com/office/officeart/2005/8/layout/hList6"/>
    <dgm:cxn modelId="{9310E11C-D409-4108-9FA5-40E0D2CC92FF}" type="presParOf" srcId="{D5CE07AE-B28C-4360-8E7B-485715093186}" destId="{BF687A7E-A891-4EAB-ABED-0966EB5CECB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3E91E4-8D2B-44F6-BB91-A86889FD91E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024585-16DC-4FE7-9EFF-0CD90D754C9A}">
      <dgm:prSet/>
      <dgm:spPr/>
      <dgm:t>
        <a:bodyPr/>
        <a:lstStyle/>
        <a:p>
          <a:r>
            <a:rPr lang="en-US" dirty="0" smtClean="0"/>
            <a:t>Input for skills mapping</a:t>
          </a:r>
          <a:endParaRPr lang="en-US" dirty="0"/>
        </a:p>
      </dgm:t>
    </dgm:pt>
    <dgm:pt modelId="{F1ADC771-1E13-4725-B1FC-A29BCBB11584}" type="parTrans" cxnId="{11BF6C7B-659D-42D8-9FD5-3C35375E96B0}">
      <dgm:prSet/>
      <dgm:spPr/>
      <dgm:t>
        <a:bodyPr/>
        <a:lstStyle/>
        <a:p>
          <a:endParaRPr lang="en-US"/>
        </a:p>
      </dgm:t>
    </dgm:pt>
    <dgm:pt modelId="{3E0F0BD2-7EE7-4CD8-B042-E92D137C210B}" type="sibTrans" cxnId="{11BF6C7B-659D-42D8-9FD5-3C35375E96B0}">
      <dgm:prSet/>
      <dgm:spPr/>
      <dgm:t>
        <a:bodyPr/>
        <a:lstStyle/>
        <a:p>
          <a:endParaRPr lang="en-US"/>
        </a:p>
      </dgm:t>
    </dgm:pt>
    <dgm:pt modelId="{9433F6E9-ACE8-4663-A351-FBBF6D7879E9}">
      <dgm:prSet/>
      <dgm:spPr/>
      <dgm:t>
        <a:bodyPr/>
        <a:lstStyle/>
        <a:p>
          <a:r>
            <a:rPr lang="en-US" dirty="0" smtClean="0"/>
            <a:t>Validation for the course of study</a:t>
          </a:r>
          <a:endParaRPr lang="en-US" dirty="0"/>
        </a:p>
      </dgm:t>
    </dgm:pt>
    <dgm:pt modelId="{7B89667C-73AF-48F8-B1CF-F1E4A828D1EB}" type="parTrans" cxnId="{052F58D8-33C8-4CA4-81C9-9653688498F6}">
      <dgm:prSet/>
      <dgm:spPr/>
      <dgm:t>
        <a:bodyPr/>
        <a:lstStyle/>
        <a:p>
          <a:endParaRPr lang="en-US"/>
        </a:p>
      </dgm:t>
    </dgm:pt>
    <dgm:pt modelId="{537A0CDF-5FD9-4324-A61E-CD557FA7F64D}" type="sibTrans" cxnId="{052F58D8-33C8-4CA4-81C9-9653688498F6}">
      <dgm:prSet/>
      <dgm:spPr/>
      <dgm:t>
        <a:bodyPr/>
        <a:lstStyle/>
        <a:p>
          <a:endParaRPr lang="en-US"/>
        </a:p>
      </dgm:t>
    </dgm:pt>
    <dgm:pt modelId="{208FF707-C89F-48F9-9209-D3A8A7CDDC1C}">
      <dgm:prSet/>
      <dgm:spPr/>
      <dgm:t>
        <a:bodyPr/>
        <a:lstStyle/>
        <a:p>
          <a:r>
            <a:rPr lang="en-US" dirty="0" smtClean="0"/>
            <a:t>Internships for eligible students </a:t>
          </a:r>
          <a:endParaRPr lang="en-US" dirty="0"/>
        </a:p>
      </dgm:t>
    </dgm:pt>
    <dgm:pt modelId="{6C6EAB54-89A2-4B82-A25B-29AAA71A8920}" type="parTrans" cxnId="{084CF3C2-1E55-4F2A-A32A-A72989C727D8}">
      <dgm:prSet/>
      <dgm:spPr/>
      <dgm:t>
        <a:bodyPr/>
        <a:lstStyle/>
        <a:p>
          <a:endParaRPr lang="en-US"/>
        </a:p>
      </dgm:t>
    </dgm:pt>
    <dgm:pt modelId="{ECDF2195-D9D3-431E-A59D-FD9F87A72E8D}" type="sibTrans" cxnId="{084CF3C2-1E55-4F2A-A32A-A72989C727D8}">
      <dgm:prSet/>
      <dgm:spPr/>
      <dgm:t>
        <a:bodyPr/>
        <a:lstStyle/>
        <a:p>
          <a:endParaRPr lang="en-US"/>
        </a:p>
      </dgm:t>
    </dgm:pt>
    <dgm:pt modelId="{A27D64FE-89B2-4427-8232-D0ECF7103438}">
      <dgm:prSet/>
      <dgm:spPr/>
      <dgm:t>
        <a:bodyPr/>
        <a:lstStyle/>
        <a:p>
          <a:r>
            <a:rPr lang="en-US" dirty="0" smtClean="0"/>
            <a:t>Opportunity for students who successfully complete the program to be first in line for jobs</a:t>
          </a:r>
          <a:endParaRPr lang="en-US" dirty="0"/>
        </a:p>
      </dgm:t>
    </dgm:pt>
    <dgm:pt modelId="{5B89EFFC-B5A5-4565-AF32-D947F2A2F75B}" type="parTrans" cxnId="{D657FACD-F2F5-4ACB-B817-A6B2BF6507E7}">
      <dgm:prSet/>
      <dgm:spPr/>
      <dgm:t>
        <a:bodyPr/>
        <a:lstStyle/>
        <a:p>
          <a:endParaRPr lang="en-US"/>
        </a:p>
      </dgm:t>
    </dgm:pt>
    <dgm:pt modelId="{8A872C64-5FB3-44A1-A845-C5CCA9EE0A81}" type="sibTrans" cxnId="{D657FACD-F2F5-4ACB-B817-A6B2BF6507E7}">
      <dgm:prSet/>
      <dgm:spPr/>
      <dgm:t>
        <a:bodyPr/>
        <a:lstStyle/>
        <a:p>
          <a:endParaRPr lang="en-US"/>
        </a:p>
      </dgm:t>
    </dgm:pt>
    <dgm:pt modelId="{2A9D91BD-40A9-4B67-B552-19C7FA066C7E}">
      <dgm:prSet/>
      <dgm:spPr/>
      <dgm:t>
        <a:bodyPr/>
        <a:lstStyle/>
        <a:p>
          <a:r>
            <a:rPr lang="en-US" dirty="0" smtClean="0"/>
            <a:t>Workplace exposure/visits</a:t>
          </a:r>
          <a:endParaRPr lang="en-US" dirty="0"/>
        </a:p>
      </dgm:t>
    </dgm:pt>
    <dgm:pt modelId="{10EBB05F-EC54-471C-B9AD-9521100BEB21}" type="parTrans" cxnId="{7CE10C33-048F-4EC0-8856-D7081A4FE1D6}">
      <dgm:prSet/>
      <dgm:spPr/>
      <dgm:t>
        <a:bodyPr/>
        <a:lstStyle/>
        <a:p>
          <a:endParaRPr lang="en-US"/>
        </a:p>
      </dgm:t>
    </dgm:pt>
    <dgm:pt modelId="{BAAF4E88-553B-4445-B2AA-0B6AA150D80E}" type="sibTrans" cxnId="{7CE10C33-048F-4EC0-8856-D7081A4FE1D6}">
      <dgm:prSet/>
      <dgm:spPr/>
      <dgm:t>
        <a:bodyPr/>
        <a:lstStyle/>
        <a:p>
          <a:endParaRPr lang="en-US"/>
        </a:p>
      </dgm:t>
    </dgm:pt>
    <dgm:pt modelId="{4B531092-1569-4C63-AD4E-14625C74FF35}">
      <dgm:prSet/>
      <dgm:spPr/>
      <dgm:t>
        <a:bodyPr/>
        <a:lstStyle/>
        <a:p>
          <a:r>
            <a:rPr lang="en-US" dirty="0" smtClean="0"/>
            <a:t>Career mentors </a:t>
          </a:r>
          <a:endParaRPr lang="en-US" dirty="0"/>
        </a:p>
      </dgm:t>
    </dgm:pt>
    <dgm:pt modelId="{BCF740E2-73EC-44B4-BEC8-532B59A8525B}" type="parTrans" cxnId="{0129D857-AEE4-4293-B57E-E0B02A0EAB09}">
      <dgm:prSet/>
      <dgm:spPr/>
      <dgm:t>
        <a:bodyPr/>
        <a:lstStyle/>
        <a:p>
          <a:endParaRPr lang="en-US"/>
        </a:p>
      </dgm:t>
    </dgm:pt>
    <dgm:pt modelId="{890D1711-7AAD-4F7E-BA5D-835D3C29565D}" type="sibTrans" cxnId="{0129D857-AEE4-4293-B57E-E0B02A0EAB09}">
      <dgm:prSet/>
      <dgm:spPr/>
      <dgm:t>
        <a:bodyPr/>
        <a:lstStyle/>
        <a:p>
          <a:endParaRPr lang="en-US"/>
        </a:p>
      </dgm:t>
    </dgm:pt>
    <dgm:pt modelId="{FCE810B2-CCCA-4FFF-AAC4-F579682648B7}">
      <dgm:prSet/>
      <dgm:spPr/>
      <dgm:t>
        <a:bodyPr/>
        <a:lstStyle/>
        <a:p>
          <a:r>
            <a:rPr lang="en-US" dirty="0" smtClean="0"/>
            <a:t>Workplace Challenges</a:t>
          </a:r>
          <a:endParaRPr lang="en-US" dirty="0"/>
        </a:p>
      </dgm:t>
    </dgm:pt>
    <dgm:pt modelId="{63F90DBB-511C-4445-8E96-11CCD4D693C6}" type="parTrans" cxnId="{B0658E30-27B3-4083-958A-6AEFCBF78E66}">
      <dgm:prSet/>
      <dgm:spPr/>
      <dgm:t>
        <a:bodyPr/>
        <a:lstStyle/>
        <a:p>
          <a:endParaRPr lang="en-US"/>
        </a:p>
      </dgm:t>
    </dgm:pt>
    <dgm:pt modelId="{31E77D7C-5244-488B-B6AF-D8213DF09EE7}" type="sibTrans" cxnId="{B0658E30-27B3-4083-958A-6AEFCBF78E66}">
      <dgm:prSet/>
      <dgm:spPr/>
      <dgm:t>
        <a:bodyPr/>
        <a:lstStyle/>
        <a:p>
          <a:endParaRPr lang="en-US"/>
        </a:p>
      </dgm:t>
    </dgm:pt>
    <dgm:pt modelId="{B08F2510-A7E1-4BAA-9982-E1EDBE949FDD}" type="pres">
      <dgm:prSet presAssocID="{EF3E91E4-8D2B-44F6-BB91-A86889FD91E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F77BD1-FF51-424F-A338-80A9E2904CC4}" type="pres">
      <dgm:prSet presAssocID="{5C024585-16DC-4FE7-9EFF-0CD90D754C9A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0A537-DD5B-4E1C-B50B-1DC66D267CD8}" type="pres">
      <dgm:prSet presAssocID="{3E0F0BD2-7EE7-4CD8-B042-E92D137C210B}" presName="sibTrans" presStyleCnt="0"/>
      <dgm:spPr/>
    </dgm:pt>
    <dgm:pt modelId="{622E5049-10F9-4C53-81FD-4545DC8DEA1E}" type="pres">
      <dgm:prSet presAssocID="{9433F6E9-ACE8-4663-A351-FBBF6D7879E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9D815F-269F-4272-A6BD-E3D9E8CB15F5}" type="pres">
      <dgm:prSet presAssocID="{537A0CDF-5FD9-4324-A61E-CD557FA7F64D}" presName="sibTrans" presStyleCnt="0"/>
      <dgm:spPr/>
    </dgm:pt>
    <dgm:pt modelId="{55754B1A-E7A9-466D-98A7-0FF0E07FDF88}" type="pres">
      <dgm:prSet presAssocID="{2A9D91BD-40A9-4B67-B552-19C7FA066C7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89083-2436-4763-AA98-DC4A90579C9F}" type="pres">
      <dgm:prSet presAssocID="{BAAF4E88-553B-4445-B2AA-0B6AA150D80E}" presName="sibTrans" presStyleCnt="0"/>
      <dgm:spPr/>
    </dgm:pt>
    <dgm:pt modelId="{469F7E45-1AC6-4537-A1DE-6EFB00BFE040}" type="pres">
      <dgm:prSet presAssocID="{4B531092-1569-4C63-AD4E-14625C74FF3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64D8E-74DF-497A-858D-99E241DB52C3}" type="pres">
      <dgm:prSet presAssocID="{890D1711-7AAD-4F7E-BA5D-835D3C29565D}" presName="sibTrans" presStyleCnt="0"/>
      <dgm:spPr/>
    </dgm:pt>
    <dgm:pt modelId="{66CE1D45-F6B3-4414-98A9-ACF2DEEE1FB6}" type="pres">
      <dgm:prSet presAssocID="{FCE810B2-CCCA-4FFF-AAC4-F579682648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EB4E1-DE34-4B77-83BB-DA1A2ED869A6}" type="pres">
      <dgm:prSet presAssocID="{31E77D7C-5244-488B-B6AF-D8213DF09EE7}" presName="sibTrans" presStyleCnt="0"/>
      <dgm:spPr/>
    </dgm:pt>
    <dgm:pt modelId="{635393A7-8395-4DAB-B92A-1C89F4954CB7}" type="pres">
      <dgm:prSet presAssocID="{208FF707-C89F-48F9-9209-D3A8A7CDDC1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8C286-F744-4891-AF29-63B72259095C}" type="pres">
      <dgm:prSet presAssocID="{ECDF2195-D9D3-431E-A59D-FD9F87A72E8D}" presName="sibTrans" presStyleCnt="0"/>
      <dgm:spPr/>
    </dgm:pt>
    <dgm:pt modelId="{C5F0F65A-BF90-420D-8AD4-A8C85DDCB30F}" type="pres">
      <dgm:prSet presAssocID="{A27D64FE-89B2-4427-8232-D0ECF710343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BF6C7B-659D-42D8-9FD5-3C35375E96B0}" srcId="{EF3E91E4-8D2B-44F6-BB91-A86889FD91EC}" destId="{5C024585-16DC-4FE7-9EFF-0CD90D754C9A}" srcOrd="0" destOrd="0" parTransId="{F1ADC771-1E13-4725-B1FC-A29BCBB11584}" sibTransId="{3E0F0BD2-7EE7-4CD8-B042-E92D137C210B}"/>
    <dgm:cxn modelId="{052F58D8-33C8-4CA4-81C9-9653688498F6}" srcId="{EF3E91E4-8D2B-44F6-BB91-A86889FD91EC}" destId="{9433F6E9-ACE8-4663-A351-FBBF6D7879E9}" srcOrd="1" destOrd="0" parTransId="{7B89667C-73AF-48F8-B1CF-F1E4A828D1EB}" sibTransId="{537A0CDF-5FD9-4324-A61E-CD557FA7F64D}"/>
    <dgm:cxn modelId="{7CE10C33-048F-4EC0-8856-D7081A4FE1D6}" srcId="{EF3E91E4-8D2B-44F6-BB91-A86889FD91EC}" destId="{2A9D91BD-40A9-4B67-B552-19C7FA066C7E}" srcOrd="2" destOrd="0" parTransId="{10EBB05F-EC54-471C-B9AD-9521100BEB21}" sibTransId="{BAAF4E88-553B-4445-B2AA-0B6AA150D80E}"/>
    <dgm:cxn modelId="{98AEDC18-59CD-4EC5-8E1F-BE227607996F}" type="presOf" srcId="{4B531092-1569-4C63-AD4E-14625C74FF35}" destId="{469F7E45-1AC6-4537-A1DE-6EFB00BFE040}" srcOrd="0" destOrd="0" presId="urn:microsoft.com/office/officeart/2005/8/layout/default"/>
    <dgm:cxn modelId="{B0658E30-27B3-4083-958A-6AEFCBF78E66}" srcId="{EF3E91E4-8D2B-44F6-BB91-A86889FD91EC}" destId="{FCE810B2-CCCA-4FFF-AAC4-F579682648B7}" srcOrd="4" destOrd="0" parTransId="{63F90DBB-511C-4445-8E96-11CCD4D693C6}" sibTransId="{31E77D7C-5244-488B-B6AF-D8213DF09EE7}"/>
    <dgm:cxn modelId="{2E80EC24-D795-40D6-8D7E-DACEDCF21C3D}" type="presOf" srcId="{A27D64FE-89B2-4427-8232-D0ECF7103438}" destId="{C5F0F65A-BF90-420D-8AD4-A8C85DDCB30F}" srcOrd="0" destOrd="0" presId="urn:microsoft.com/office/officeart/2005/8/layout/default"/>
    <dgm:cxn modelId="{084CF3C2-1E55-4F2A-A32A-A72989C727D8}" srcId="{EF3E91E4-8D2B-44F6-BB91-A86889FD91EC}" destId="{208FF707-C89F-48F9-9209-D3A8A7CDDC1C}" srcOrd="5" destOrd="0" parTransId="{6C6EAB54-89A2-4B82-A25B-29AAA71A8920}" sibTransId="{ECDF2195-D9D3-431E-A59D-FD9F87A72E8D}"/>
    <dgm:cxn modelId="{2DED56CF-7A9E-4D92-AC23-020A6892D1F7}" type="presOf" srcId="{9433F6E9-ACE8-4663-A351-FBBF6D7879E9}" destId="{622E5049-10F9-4C53-81FD-4545DC8DEA1E}" srcOrd="0" destOrd="0" presId="urn:microsoft.com/office/officeart/2005/8/layout/default"/>
    <dgm:cxn modelId="{4B54F4AD-4CB3-4757-A5A5-196E6855C481}" type="presOf" srcId="{208FF707-C89F-48F9-9209-D3A8A7CDDC1C}" destId="{635393A7-8395-4DAB-B92A-1C89F4954CB7}" srcOrd="0" destOrd="0" presId="urn:microsoft.com/office/officeart/2005/8/layout/default"/>
    <dgm:cxn modelId="{39E2FF88-CEC4-4104-A1DC-F48EB0B4B1F4}" type="presOf" srcId="{2A9D91BD-40A9-4B67-B552-19C7FA066C7E}" destId="{55754B1A-E7A9-466D-98A7-0FF0E07FDF88}" srcOrd="0" destOrd="0" presId="urn:microsoft.com/office/officeart/2005/8/layout/default"/>
    <dgm:cxn modelId="{EB7D35D9-2E4C-49C1-842D-79F314E6292B}" type="presOf" srcId="{EF3E91E4-8D2B-44F6-BB91-A86889FD91EC}" destId="{B08F2510-A7E1-4BAA-9982-E1EDBE949FDD}" srcOrd="0" destOrd="0" presId="urn:microsoft.com/office/officeart/2005/8/layout/default"/>
    <dgm:cxn modelId="{F8905019-184A-4C29-979B-B4839951662E}" type="presOf" srcId="{FCE810B2-CCCA-4FFF-AAC4-F579682648B7}" destId="{66CE1D45-F6B3-4414-98A9-ACF2DEEE1FB6}" srcOrd="0" destOrd="0" presId="urn:microsoft.com/office/officeart/2005/8/layout/default"/>
    <dgm:cxn modelId="{9D47C544-C497-4DCF-96E3-F275892C6013}" type="presOf" srcId="{5C024585-16DC-4FE7-9EFF-0CD90D754C9A}" destId="{A5F77BD1-FF51-424F-A338-80A9E2904CC4}" srcOrd="0" destOrd="0" presId="urn:microsoft.com/office/officeart/2005/8/layout/default"/>
    <dgm:cxn modelId="{D657FACD-F2F5-4ACB-B817-A6B2BF6507E7}" srcId="{EF3E91E4-8D2B-44F6-BB91-A86889FD91EC}" destId="{A27D64FE-89B2-4427-8232-D0ECF7103438}" srcOrd="6" destOrd="0" parTransId="{5B89EFFC-B5A5-4565-AF32-D947F2A2F75B}" sibTransId="{8A872C64-5FB3-44A1-A845-C5CCA9EE0A81}"/>
    <dgm:cxn modelId="{0129D857-AEE4-4293-B57E-E0B02A0EAB09}" srcId="{EF3E91E4-8D2B-44F6-BB91-A86889FD91EC}" destId="{4B531092-1569-4C63-AD4E-14625C74FF35}" srcOrd="3" destOrd="0" parTransId="{BCF740E2-73EC-44B4-BEC8-532B59A8525B}" sibTransId="{890D1711-7AAD-4F7E-BA5D-835D3C29565D}"/>
    <dgm:cxn modelId="{342B54F7-842B-449C-B19C-94E274094AC7}" type="presParOf" srcId="{B08F2510-A7E1-4BAA-9982-E1EDBE949FDD}" destId="{A5F77BD1-FF51-424F-A338-80A9E2904CC4}" srcOrd="0" destOrd="0" presId="urn:microsoft.com/office/officeart/2005/8/layout/default"/>
    <dgm:cxn modelId="{99DB83E5-80DB-429E-98ED-D9275BAA60DD}" type="presParOf" srcId="{B08F2510-A7E1-4BAA-9982-E1EDBE949FDD}" destId="{37B0A537-DD5B-4E1C-B50B-1DC66D267CD8}" srcOrd="1" destOrd="0" presId="urn:microsoft.com/office/officeart/2005/8/layout/default"/>
    <dgm:cxn modelId="{FC2FB2C8-B7DF-4A61-A2D3-267B67290423}" type="presParOf" srcId="{B08F2510-A7E1-4BAA-9982-E1EDBE949FDD}" destId="{622E5049-10F9-4C53-81FD-4545DC8DEA1E}" srcOrd="2" destOrd="0" presId="urn:microsoft.com/office/officeart/2005/8/layout/default"/>
    <dgm:cxn modelId="{D09D716A-FF8D-415C-BF53-86F02D0B60BB}" type="presParOf" srcId="{B08F2510-A7E1-4BAA-9982-E1EDBE949FDD}" destId="{479D815F-269F-4272-A6BD-E3D9E8CB15F5}" srcOrd="3" destOrd="0" presId="urn:microsoft.com/office/officeart/2005/8/layout/default"/>
    <dgm:cxn modelId="{A4F5F76F-7E80-4008-9368-A8CC9CCCC9B2}" type="presParOf" srcId="{B08F2510-A7E1-4BAA-9982-E1EDBE949FDD}" destId="{55754B1A-E7A9-466D-98A7-0FF0E07FDF88}" srcOrd="4" destOrd="0" presId="urn:microsoft.com/office/officeart/2005/8/layout/default"/>
    <dgm:cxn modelId="{B4A77D10-A7D3-4369-980B-EE7EC3A2A0FA}" type="presParOf" srcId="{B08F2510-A7E1-4BAA-9982-E1EDBE949FDD}" destId="{13589083-2436-4763-AA98-DC4A90579C9F}" srcOrd="5" destOrd="0" presId="urn:microsoft.com/office/officeart/2005/8/layout/default"/>
    <dgm:cxn modelId="{F47CCE96-9932-4301-9EC5-8DA09F5EA4A7}" type="presParOf" srcId="{B08F2510-A7E1-4BAA-9982-E1EDBE949FDD}" destId="{469F7E45-1AC6-4537-A1DE-6EFB00BFE040}" srcOrd="6" destOrd="0" presId="urn:microsoft.com/office/officeart/2005/8/layout/default"/>
    <dgm:cxn modelId="{17C3799B-AC61-483B-BFBA-F92C19D0BBBB}" type="presParOf" srcId="{B08F2510-A7E1-4BAA-9982-E1EDBE949FDD}" destId="{DE564D8E-74DF-497A-858D-99E241DB52C3}" srcOrd="7" destOrd="0" presId="urn:microsoft.com/office/officeart/2005/8/layout/default"/>
    <dgm:cxn modelId="{EB725428-9B57-42C7-A84F-48EB33227B30}" type="presParOf" srcId="{B08F2510-A7E1-4BAA-9982-E1EDBE949FDD}" destId="{66CE1D45-F6B3-4414-98A9-ACF2DEEE1FB6}" srcOrd="8" destOrd="0" presId="urn:microsoft.com/office/officeart/2005/8/layout/default"/>
    <dgm:cxn modelId="{A3E045CE-8463-40CB-9E90-50C64AF09812}" type="presParOf" srcId="{B08F2510-A7E1-4BAA-9982-E1EDBE949FDD}" destId="{4FAEB4E1-DE34-4B77-83BB-DA1A2ED869A6}" srcOrd="9" destOrd="0" presId="urn:microsoft.com/office/officeart/2005/8/layout/default"/>
    <dgm:cxn modelId="{04293022-383C-4FE5-B2C3-D04C2B0D4A03}" type="presParOf" srcId="{B08F2510-A7E1-4BAA-9982-E1EDBE949FDD}" destId="{635393A7-8395-4DAB-B92A-1C89F4954CB7}" srcOrd="10" destOrd="0" presId="urn:microsoft.com/office/officeart/2005/8/layout/default"/>
    <dgm:cxn modelId="{00594ABB-1CDF-4178-8587-334E52B76481}" type="presParOf" srcId="{B08F2510-A7E1-4BAA-9982-E1EDBE949FDD}" destId="{C618C286-F744-4891-AF29-63B72259095C}" srcOrd="11" destOrd="0" presId="urn:microsoft.com/office/officeart/2005/8/layout/default"/>
    <dgm:cxn modelId="{4E5400D5-214C-43C2-A312-8F490E10F1CD}" type="presParOf" srcId="{B08F2510-A7E1-4BAA-9982-E1EDBE949FDD}" destId="{C5F0F65A-BF90-420D-8AD4-A8C85DDCB30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</p:spPr>
        <p:txBody>
          <a:bodyPr lIns="93973" tIns="46986" rIns="93973" bIns="46986"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43610" y="4450477"/>
            <a:ext cx="5189855" cy="4216241"/>
          </a:xfrm>
          <a:prstGeom prst="rect">
            <a:avLst/>
          </a:prstGeom>
        </p:spPr>
        <p:txBody>
          <a:bodyPr lIns="93973" tIns="46986" rIns="93973" bIns="46986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016529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7399" y="616361"/>
            <a:ext cx="13139597" cy="101601"/>
          </a:xfrm>
          <a:prstGeom prst="rect">
            <a:avLst/>
          </a:prstGeom>
        </p:spPr>
      </p:pic>
      <p:pic>
        <p:nvPicPr>
          <p:cNvPr id="12" name="Logo Final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75979" y="6407039"/>
            <a:ext cx="6604001" cy="330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3864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  <p:pic>
        <p:nvPicPr>
          <p:cNvPr id="4" name="Picture 3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67399" y="616361"/>
            <a:ext cx="13139597" cy="101601"/>
          </a:xfrm>
          <a:prstGeom prst="rect">
            <a:avLst/>
          </a:prstGeom>
        </p:spPr>
      </p:pic>
      <p:pic>
        <p:nvPicPr>
          <p:cNvPr id="6" name="Logo Final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65051" y="8142892"/>
            <a:ext cx="3233663" cy="1616832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1270000" y="1428750"/>
            <a:ext cx="10464800" cy="288336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8000" b="1" dirty="0" smtClean="0">
                <a:solidFill>
                  <a:srgbClr val="800000"/>
                </a:solidFill>
              </a:rPr>
              <a:t>Grow Your Future Workforce</a:t>
            </a:r>
            <a:endParaRPr sz="8000" dirty="0"/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1270000" y="4937760"/>
            <a:ext cx="10464800" cy="142453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3600" i="1" dirty="0" smtClean="0"/>
              <a:t>Fill in location &amp;</a:t>
            </a:r>
            <a:endParaRPr lang="en-US" sz="3600" dirty="0"/>
          </a:p>
          <a:p>
            <a:pPr lvl="0">
              <a:defRPr sz="1800"/>
            </a:pPr>
            <a:r>
              <a:rPr lang="en-US" sz="3600" i="1" dirty="0" smtClean="0"/>
              <a:t>date</a:t>
            </a:r>
            <a:endParaRPr lang="en-US" sz="3600" i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55648" y="7404315"/>
            <a:ext cx="2706624" cy="1210588"/>
          </a:xfrm>
          <a:prstGeom prst="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Add </a:t>
            </a:r>
            <a:r>
              <a:rPr lang="en-US" dirty="0" err="1" smtClean="0">
                <a:solidFill>
                  <a:srgbClr val="FFFFFF"/>
                </a:solidFill>
              </a:rPr>
              <a:t>sposor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FFFFFF"/>
                </a:solidFill>
              </a:rPr>
              <a:t> Logo’s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Show Logo’s of sponsor  schools, partners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34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4500"/>
            <a:ext cx="10992452" cy="1836687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Top Reasons to Partner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40" y="1982804"/>
            <a:ext cx="10234059" cy="681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19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76250"/>
            <a:ext cx="11099800" cy="2159000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000000"/>
                </a:solidFill>
              </a:rPr>
              <a:t/>
            </a:r>
            <a:br>
              <a:rPr lang="en-US" sz="6700" b="1" dirty="0" smtClean="0">
                <a:solidFill>
                  <a:srgbClr val="000000"/>
                </a:solidFill>
              </a:rPr>
            </a:b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P-TECH 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E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mployers 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ommit</a:t>
            </a:r>
            <a:b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</a:rPr>
              <a:t>to Provide</a:t>
            </a:r>
            <a:r>
              <a:rPr lang="en-US" sz="6700" b="1" dirty="0" smtClean="0">
                <a:solidFill>
                  <a:srgbClr val="000000"/>
                </a:solidFill>
              </a:rPr>
              <a:t/>
            </a:r>
            <a:br>
              <a:rPr lang="en-US" sz="6700" b="1" dirty="0" smtClean="0">
                <a:solidFill>
                  <a:srgbClr val="000000"/>
                </a:solidFill>
              </a:rPr>
            </a:br>
            <a:endParaRPr lang="en-US" sz="6700" dirty="0">
              <a:solidFill>
                <a:srgbClr val="0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5465997"/>
              </p:ext>
            </p:extLst>
          </p:nvPr>
        </p:nvGraphicFramePr>
        <p:xfrm>
          <a:off x="952500" y="2260600"/>
          <a:ext cx="11099800" cy="744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970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68805" y="4373250"/>
            <a:ext cx="3909012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Thank</a:t>
            </a:r>
            <a:r>
              <a:rPr kumimoji="0" lang="en-US" sz="60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you!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2831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DPs FINAL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9895877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22" y="1025959"/>
            <a:ext cx="11099800" cy="87416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463040"/>
            <a:ext cx="11099800" cy="7426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Is your current and future workforce everything you want and need it to be?  </a:t>
            </a: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P-TECH </a:t>
            </a:r>
            <a:r>
              <a:rPr lang="en-US" sz="5400" dirty="0"/>
              <a:t>delivers a robust talent pipeline to create a workforce with the skills you need.  </a:t>
            </a:r>
          </a:p>
        </p:txBody>
      </p:sp>
    </p:spTree>
    <p:extLst>
      <p:ext uri="{BB962C8B-B14F-4D97-AF65-F5344CB8AC3E}">
        <p14:creationId xmlns:p14="http://schemas.microsoft.com/office/powerpoint/2010/main" val="30200652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Hardest STEM Jobs to Fill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145" y="2061372"/>
            <a:ext cx="9656668" cy="67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726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Skills Most Difficult to Find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24" y="2603499"/>
            <a:ext cx="9765911" cy="63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35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</a:rPr>
              <a:t>P-TECH 9-14 Model</a:t>
            </a:r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…brings </a:t>
            </a:r>
            <a:r>
              <a:rPr lang="en-US" dirty="0"/>
              <a:t>together K-12 education, higher education and employers to offer an integrated six-year </a:t>
            </a:r>
            <a:r>
              <a:rPr lang="en-US" dirty="0" smtClean="0"/>
              <a:t>program.  </a:t>
            </a:r>
          </a:p>
          <a:p>
            <a:pPr marL="0" indent="0" algn="ctr">
              <a:buNone/>
            </a:pPr>
            <a:r>
              <a:rPr lang="en-US" dirty="0" smtClean="0"/>
              <a:t>Students complete </a:t>
            </a:r>
            <a:r>
              <a:rPr lang="en-US" dirty="0"/>
              <a:t>a high school </a:t>
            </a:r>
            <a:r>
              <a:rPr lang="en-US" dirty="0" smtClean="0"/>
              <a:t>diploma, </a:t>
            </a:r>
            <a:r>
              <a:rPr lang="en-US" dirty="0"/>
              <a:t>an </a:t>
            </a:r>
            <a:r>
              <a:rPr lang="en-US" dirty="0" smtClean="0"/>
              <a:t>industry-recognized/cost-free </a:t>
            </a:r>
            <a:r>
              <a:rPr lang="en-US" dirty="0"/>
              <a:t>AA/AAS </a:t>
            </a:r>
            <a:r>
              <a:rPr lang="en-US" dirty="0" smtClean="0"/>
              <a:t>degree, </a:t>
            </a:r>
            <a:r>
              <a:rPr lang="en-US" dirty="0"/>
              <a:t>and </a:t>
            </a:r>
            <a:r>
              <a:rPr lang="en-US" dirty="0" smtClean="0"/>
              <a:t>relevant </a:t>
            </a:r>
            <a:r>
              <a:rPr lang="en-US" dirty="0"/>
              <a:t>work </a:t>
            </a:r>
            <a:r>
              <a:rPr lang="en-US" dirty="0" smtClean="0"/>
              <a:t>experience.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The seamless program delivers the rigorous academic, technical, and </a:t>
            </a:r>
            <a:r>
              <a:rPr lang="en-US" dirty="0" smtClean="0"/>
              <a:t>professional </a:t>
            </a:r>
            <a:r>
              <a:rPr lang="en-US" dirty="0"/>
              <a:t>skills that employers </a:t>
            </a:r>
            <a:r>
              <a:rPr lang="en-US" dirty="0" smtClean="0"/>
              <a:t>need in middle jobs.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212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</a:rPr>
              <a:t>What Distinguishes NYS P-TECH?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starts with the industry and the career – where are the middle skills jobs?</a:t>
            </a:r>
          </a:p>
          <a:p>
            <a:r>
              <a:rPr lang="en-US" dirty="0" smtClean="0"/>
              <a:t>Employers are full partners from day one</a:t>
            </a:r>
          </a:p>
          <a:p>
            <a:r>
              <a:rPr lang="en-US" dirty="0" smtClean="0"/>
              <a:t>Work-Based Learning and Professional skills are  integral to the program</a:t>
            </a:r>
          </a:p>
          <a:p>
            <a:r>
              <a:rPr lang="en-US" dirty="0" smtClean="0"/>
              <a:t>Focus on completing the industry-recognized college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674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1"/>
          <p:cNvSpPr>
            <a:spLocks noGrp="1"/>
          </p:cNvSpPr>
          <p:nvPr>
            <p:ph type="title"/>
          </p:nvPr>
        </p:nvSpPr>
        <p:spPr>
          <a:xfrm>
            <a:off x="1001428" y="671263"/>
            <a:ext cx="11050871" cy="20952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</a:rPr>
              <a:t>P-TECH Graduates will Master these Professional Skills</a:t>
            </a:r>
            <a:endParaRPr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185604"/>
              </p:ext>
            </p:extLst>
          </p:nvPr>
        </p:nvGraphicFramePr>
        <p:xfrm>
          <a:off x="1001428" y="3051477"/>
          <a:ext cx="10744843" cy="513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97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562100"/>
            <a:ext cx="9169400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09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952500" y="779646"/>
            <a:ext cx="11099800" cy="182385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6674"/>
            </a:lvl1pPr>
          </a:lstStyle>
          <a:p>
            <a:pPr lvl="0">
              <a:defRPr sz="1800"/>
            </a:pPr>
            <a:r>
              <a:rPr sz="6674" b="1" dirty="0">
                <a:solidFill>
                  <a:schemeClr val="accent5">
                    <a:lumMod val="50000"/>
                  </a:schemeClr>
                </a:solidFill>
              </a:rPr>
              <a:t>NYS P-TECH: NEW MODELS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2800161" y="2963721"/>
            <a:ext cx="7404478" cy="5578758"/>
            <a:chOff x="-50800" y="-50800"/>
            <a:chExt cx="7404476" cy="5578757"/>
          </a:xfrm>
        </p:grpSpPr>
        <p:pic>
          <p:nvPicPr>
            <p:cNvPr id="74" name="PRINCIPLES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302877" cy="54771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Picture 7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0800" y="-50800"/>
              <a:ext cx="7404477" cy="55787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366823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238</Words>
  <Application>Microsoft Office PowerPoint</Application>
  <PresentationFormat>Custom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Avenir Roman</vt:lpstr>
      <vt:lpstr>Helvetica Light</vt:lpstr>
      <vt:lpstr>White</vt:lpstr>
      <vt:lpstr>Grow Your Future Workforce</vt:lpstr>
      <vt:lpstr>PowerPoint Presentation</vt:lpstr>
      <vt:lpstr>Hardest STEM Jobs to Fill </vt:lpstr>
      <vt:lpstr>Skills Most Difficult to Find</vt:lpstr>
      <vt:lpstr>P-TECH 9-14 Model</vt:lpstr>
      <vt:lpstr>What Distinguishes NYS P-TECH? </vt:lpstr>
      <vt:lpstr>P-TECH Graduates will Master these Professional Skills</vt:lpstr>
      <vt:lpstr>PowerPoint Presentation</vt:lpstr>
      <vt:lpstr>NYS P-TECH: NEW MODELS</vt:lpstr>
      <vt:lpstr>Show Logo’s of sponsor  schools, partners</vt:lpstr>
      <vt:lpstr>Top Reasons to Partner </vt:lpstr>
      <vt:lpstr> P-TECH Employers Commit to Provide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</dc:title>
  <dc:creator>willner</dc:creator>
  <cp:lastModifiedBy>Robin Willner</cp:lastModifiedBy>
  <cp:revision>79</cp:revision>
  <cp:lastPrinted>2015-06-03T19:07:27Z</cp:lastPrinted>
  <dcterms:modified xsi:type="dcterms:W3CDTF">2017-08-28T14:56:27Z</dcterms:modified>
</cp:coreProperties>
</file>