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68" d="100"/>
          <a:sy n="68" d="100"/>
        </p:scale>
        <p:origin x="248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9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4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5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9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8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9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98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3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C8E1-0E6C-4EAB-9D5B-F62A6970492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9D12B-FD22-4E35-8358-72EAEDAAB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3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obin.Willner@bcnys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2559" y="91792"/>
            <a:ext cx="9144000" cy="64509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A50021"/>
                </a:solidFill>
              </a:rPr>
              <a:t>I’m Ready to be a Partner!</a:t>
            </a:r>
            <a:endParaRPr lang="en-US" sz="3600" b="1" dirty="0">
              <a:solidFill>
                <a:srgbClr val="A5002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0159" y="2463321"/>
            <a:ext cx="9348592" cy="4238929"/>
          </a:xfrm>
        </p:spPr>
        <p:txBody>
          <a:bodyPr>
            <a:normAutofit fontScale="77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600" dirty="0" smtClean="0"/>
              <a:t>Please </a:t>
            </a:r>
            <a:r>
              <a:rPr lang="en-US" sz="2600" dirty="0"/>
              <a:t>have a team member contact me.  </a:t>
            </a:r>
            <a:r>
              <a:rPr lang="en-US" sz="2600" dirty="0" smtClean="0"/>
              <a:t>I’d like to learn more about:</a:t>
            </a:r>
            <a:endParaRPr lang="en-US" sz="2600" dirty="0"/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en-US" dirty="0" smtClean="0"/>
              <a:t>Identifying Career Mentors 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en-US" dirty="0" smtClean="0"/>
              <a:t>Hosting Workplace Tours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en-US" dirty="0" smtClean="0"/>
              <a:t>Developing a Workplace Challenge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en-US" dirty="0" smtClean="0"/>
              <a:t>Being a Classroom Speaker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en-US" dirty="0" smtClean="0"/>
              <a:t>Other Activities</a:t>
            </a:r>
          </a:p>
          <a:p>
            <a:pPr algn="l"/>
            <a:r>
              <a:rPr lang="en-US" dirty="0" smtClean="0"/>
              <a:t>Company:           __________________________________________________________</a:t>
            </a:r>
          </a:p>
          <a:p>
            <a:pPr algn="l"/>
            <a:r>
              <a:rPr lang="en-US" dirty="0" smtClean="0"/>
              <a:t>Name and Title: __________________________________________________________</a:t>
            </a:r>
          </a:p>
          <a:p>
            <a:pPr algn="l"/>
            <a:r>
              <a:rPr lang="en-US" dirty="0" smtClean="0"/>
              <a:t>City, State</a:t>
            </a:r>
            <a:r>
              <a:rPr lang="en-US" dirty="0"/>
              <a:t>, Zip: </a:t>
            </a:r>
            <a:r>
              <a:rPr lang="en-US" dirty="0" smtClean="0"/>
              <a:t>  __________________________________________________________</a:t>
            </a:r>
          </a:p>
          <a:p>
            <a:pPr algn="l"/>
            <a:r>
              <a:rPr lang="en-US" dirty="0" smtClean="0"/>
              <a:t>Phone Number: __________________________________________________________</a:t>
            </a:r>
          </a:p>
          <a:p>
            <a:pPr algn="l"/>
            <a:r>
              <a:rPr lang="en-US" dirty="0" smtClean="0"/>
              <a:t>Email Address:   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Robin Willner, Director, NYS P-TECH Leadership Council, </a:t>
            </a:r>
            <a:r>
              <a:rPr lang="en-US" dirty="0" smtClean="0">
                <a:hlinkClick r:id="rId2"/>
              </a:rPr>
              <a:t>robin.willner@bcnys.org</a:t>
            </a:r>
            <a:endParaRPr lang="en-US" dirty="0" smtClean="0"/>
          </a:p>
          <a:p>
            <a:r>
              <a:rPr lang="en-US" dirty="0" smtClean="0"/>
              <a:t>THANK </a:t>
            </a:r>
            <a:r>
              <a:rPr lang="en-US" dirty="0" smtClean="0"/>
              <a:t>YOU</a:t>
            </a:r>
            <a:r>
              <a:rPr lang="en-US" dirty="0" smtClean="0"/>
              <a:t>!!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Logo Final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83260" y="665836"/>
            <a:ext cx="3519814" cy="179748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866" y="1182926"/>
            <a:ext cx="5292247" cy="9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3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I’m Ready to be a Partner!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Willner</dc:creator>
  <cp:lastModifiedBy>Robin Willner</cp:lastModifiedBy>
  <cp:revision>11</cp:revision>
  <dcterms:created xsi:type="dcterms:W3CDTF">2017-02-01T16:41:45Z</dcterms:created>
  <dcterms:modified xsi:type="dcterms:W3CDTF">2017-02-10T12:26:51Z</dcterms:modified>
</cp:coreProperties>
</file>