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25" r:id="rId5"/>
    <p:sldMasterId id="2147483737" r:id="rId6"/>
    <p:sldMasterId id="2147483748" r:id="rId7"/>
  </p:sldMasterIdLst>
  <p:notesMasterIdLst>
    <p:notesMasterId r:id="rId20"/>
  </p:notesMasterIdLst>
  <p:handoutMasterIdLst>
    <p:handoutMasterId r:id="rId21"/>
  </p:handoutMasterIdLst>
  <p:sldIdLst>
    <p:sldId id="286" r:id="rId8"/>
    <p:sldId id="257" r:id="rId9"/>
    <p:sldId id="258" r:id="rId10"/>
    <p:sldId id="291" r:id="rId11"/>
    <p:sldId id="259" r:id="rId12"/>
    <p:sldId id="294" r:id="rId13"/>
    <p:sldId id="289" r:id="rId14"/>
    <p:sldId id="290" r:id="rId15"/>
    <p:sldId id="295" r:id="rId16"/>
    <p:sldId id="292" r:id="rId17"/>
    <p:sldId id="293" r:id="rId18"/>
    <p:sldId id="26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5" autoAdjust="0"/>
    <p:restoredTop sz="94660"/>
  </p:normalViewPr>
  <p:slideViewPr>
    <p:cSldViewPr snapToGrid="0">
      <p:cViewPr varScale="1">
        <p:scale>
          <a:sx n="65" d="100"/>
          <a:sy n="65" d="100"/>
        </p:scale>
        <p:origin x="1440" y="40"/>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0" d="100"/>
          <a:sy n="120" d="100"/>
        </p:scale>
        <p:origin x="155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FE54569-9604-4C3C-8B2A-B647B945077A}" type="datetimeFigureOut">
              <a:rPr lang="en-US" smtClean="0"/>
              <a:t>5/7/2020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76131A-4FBC-42B0-942C-A261156CF092}" type="slidenum">
              <a:rPr lang="en-US" smtClean="0"/>
              <a:t>‹#›</a:t>
            </a:fld>
            <a:endParaRPr lang="en-US"/>
          </a:p>
        </p:txBody>
      </p:sp>
    </p:spTree>
    <p:extLst>
      <p:ext uri="{BB962C8B-B14F-4D97-AF65-F5344CB8AC3E}">
        <p14:creationId xmlns:p14="http://schemas.microsoft.com/office/powerpoint/2010/main" val="3115356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BBC8AF-BB02-4F99-B37B-E8281FF6003A}" type="datetimeFigureOut">
              <a:rPr lang="en-US" smtClean="0"/>
              <a:t>5/7/2020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8F907-9C17-4D0D-8350-E92C07177FBA}" type="slidenum">
              <a:rPr lang="en-US" smtClean="0"/>
              <a:t>‹#›</a:t>
            </a:fld>
            <a:endParaRPr lang="en-US"/>
          </a:p>
        </p:txBody>
      </p:sp>
    </p:spTree>
    <p:extLst>
      <p:ext uri="{BB962C8B-B14F-4D97-AF65-F5344CB8AC3E}">
        <p14:creationId xmlns:p14="http://schemas.microsoft.com/office/powerpoint/2010/main" val="2455652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2</a:t>
            </a:fld>
            <a:endParaRPr lang="en-US" dirty="0"/>
          </a:p>
        </p:txBody>
      </p:sp>
    </p:spTree>
    <p:extLst>
      <p:ext uri="{BB962C8B-B14F-4D97-AF65-F5344CB8AC3E}">
        <p14:creationId xmlns:p14="http://schemas.microsoft.com/office/powerpoint/2010/main" val="983523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39340F-77A9-453B-B865-E3F3F8FF13D8}" type="slidenum">
              <a:rPr lang="en-US" smtClean="0"/>
              <a:t>12</a:t>
            </a:fld>
            <a:endParaRPr lang="en-US"/>
          </a:p>
        </p:txBody>
      </p:sp>
    </p:spTree>
    <p:extLst>
      <p:ext uri="{BB962C8B-B14F-4D97-AF65-F5344CB8AC3E}">
        <p14:creationId xmlns:p14="http://schemas.microsoft.com/office/powerpoint/2010/main" val="3583929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3</a:t>
            </a:fld>
            <a:endParaRPr lang="en-US"/>
          </a:p>
        </p:txBody>
      </p:sp>
    </p:spTree>
    <p:extLst>
      <p:ext uri="{BB962C8B-B14F-4D97-AF65-F5344CB8AC3E}">
        <p14:creationId xmlns:p14="http://schemas.microsoft.com/office/powerpoint/2010/main" val="4101243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66390F-6CFE-AB40-BE92-1094331F7328}" type="slidenum">
              <a:rPr lang="en-US" smtClean="0"/>
              <a:t>4</a:t>
            </a:fld>
            <a:endParaRPr lang="en-US"/>
          </a:p>
        </p:txBody>
      </p:sp>
    </p:spTree>
    <p:extLst>
      <p:ext uri="{BB962C8B-B14F-4D97-AF65-F5344CB8AC3E}">
        <p14:creationId xmlns:p14="http://schemas.microsoft.com/office/powerpoint/2010/main" val="1021559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5</a:t>
            </a:fld>
            <a:endParaRPr lang="en-US"/>
          </a:p>
        </p:txBody>
      </p:sp>
    </p:spTree>
    <p:extLst>
      <p:ext uri="{BB962C8B-B14F-4D97-AF65-F5344CB8AC3E}">
        <p14:creationId xmlns:p14="http://schemas.microsoft.com/office/powerpoint/2010/main" val="636914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6</a:t>
            </a:fld>
            <a:endParaRPr lang="en-US"/>
          </a:p>
        </p:txBody>
      </p:sp>
    </p:spTree>
    <p:extLst>
      <p:ext uri="{BB962C8B-B14F-4D97-AF65-F5344CB8AC3E}">
        <p14:creationId xmlns:p14="http://schemas.microsoft.com/office/powerpoint/2010/main" val="3520817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7</a:t>
            </a:fld>
            <a:endParaRPr lang="en-US"/>
          </a:p>
        </p:txBody>
      </p:sp>
    </p:spTree>
    <p:extLst>
      <p:ext uri="{BB962C8B-B14F-4D97-AF65-F5344CB8AC3E}">
        <p14:creationId xmlns:p14="http://schemas.microsoft.com/office/powerpoint/2010/main" val="3412473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8</a:t>
            </a:fld>
            <a:endParaRPr lang="en-US"/>
          </a:p>
        </p:txBody>
      </p:sp>
    </p:spTree>
    <p:extLst>
      <p:ext uri="{BB962C8B-B14F-4D97-AF65-F5344CB8AC3E}">
        <p14:creationId xmlns:p14="http://schemas.microsoft.com/office/powerpoint/2010/main" val="2101272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9</a:t>
            </a:fld>
            <a:endParaRPr lang="en-US"/>
          </a:p>
        </p:txBody>
      </p:sp>
    </p:spTree>
    <p:extLst>
      <p:ext uri="{BB962C8B-B14F-4D97-AF65-F5344CB8AC3E}">
        <p14:creationId xmlns:p14="http://schemas.microsoft.com/office/powerpoint/2010/main" val="3982859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39340F-77A9-453B-B865-E3F3F8FF13D8}" type="slidenum">
              <a:rPr lang="en-US" smtClean="0"/>
              <a:t>10</a:t>
            </a:fld>
            <a:endParaRPr lang="en-US"/>
          </a:p>
        </p:txBody>
      </p:sp>
    </p:spTree>
    <p:extLst>
      <p:ext uri="{BB962C8B-B14F-4D97-AF65-F5344CB8AC3E}">
        <p14:creationId xmlns:p14="http://schemas.microsoft.com/office/powerpoint/2010/main" val="3708575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4423" y="3648664"/>
            <a:ext cx="7294804" cy="1052923"/>
          </a:xfrm>
        </p:spPr>
        <p:txBody>
          <a:bodyPr>
            <a:noAutofit/>
          </a:bodyPr>
          <a:lstStyle>
            <a:lvl1pPr algn="ctr">
              <a:defRPr sz="5400">
                <a:latin typeface="+mn-lt"/>
              </a:defRPr>
            </a:lvl1pPr>
          </a:lstStyle>
          <a:p>
            <a:r>
              <a:rPr lang="en-US" dirty="0"/>
              <a:t>Click to Edit Master Title Style</a:t>
            </a: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6652" t="61548" r="15441" b="-299"/>
          <a:stretch/>
        </p:blipFill>
        <p:spPr>
          <a:xfrm>
            <a:off x="262" y="235"/>
            <a:ext cx="9144000" cy="3474619"/>
          </a:xfrm>
          <a:prstGeom prst="rect">
            <a:avLst/>
          </a:prstGeom>
        </p:spPr>
      </p:pic>
      <p:sp>
        <p:nvSpPr>
          <p:cNvPr id="11" name="Text Placeholder 10"/>
          <p:cNvSpPr>
            <a:spLocks noGrp="1"/>
          </p:cNvSpPr>
          <p:nvPr userDrawn="1">
            <p:ph type="body" sz="quarter" idx="10"/>
          </p:nvPr>
        </p:nvSpPr>
        <p:spPr>
          <a:xfrm>
            <a:off x="924423" y="4868336"/>
            <a:ext cx="7295190" cy="484357"/>
          </a:xfrm>
        </p:spPr>
        <p:txBody>
          <a:bodyPr>
            <a:normAutofit/>
          </a:bodyPr>
          <a:lstStyle>
            <a:lvl1pPr marL="0" indent="0" algn="ctr">
              <a:buNone/>
              <a:defRPr sz="2400"/>
            </a:lvl1pPr>
          </a:lstStyle>
          <a:p>
            <a:pPr lvl="0"/>
            <a:r>
              <a:rPr lang="en-US" dirty="0"/>
              <a:t>Edit</a:t>
            </a:r>
          </a:p>
        </p:txBody>
      </p:sp>
      <p:sp>
        <p:nvSpPr>
          <p:cNvPr id="12" name="Text Placeholder 10"/>
          <p:cNvSpPr>
            <a:spLocks noGrp="1"/>
          </p:cNvSpPr>
          <p:nvPr userDrawn="1">
            <p:ph type="body" sz="quarter" idx="11"/>
          </p:nvPr>
        </p:nvSpPr>
        <p:spPr>
          <a:xfrm>
            <a:off x="924423" y="5484188"/>
            <a:ext cx="7294804" cy="479567"/>
          </a:xfrm>
        </p:spPr>
        <p:txBody>
          <a:bodyPr>
            <a:normAutofit/>
          </a:bodyPr>
          <a:lstStyle>
            <a:lvl1pPr marL="0" indent="0" algn="ctr">
              <a:buNone/>
              <a:defRPr sz="2400"/>
            </a:lvl1pPr>
          </a:lstStyle>
          <a:p>
            <a:pPr lvl="0"/>
            <a:r>
              <a:rPr lang="en-US" dirty="0"/>
              <a:t>Edit</a:t>
            </a:r>
          </a:p>
        </p:txBody>
      </p:sp>
      <p:cxnSp>
        <p:nvCxnSpPr>
          <p:cNvPr id="17" name="Straight Connector 16"/>
          <p:cNvCxnSpPr/>
          <p:nvPr userDrawn="1"/>
        </p:nvCxnSpPr>
        <p:spPr>
          <a:xfrm>
            <a:off x="2498064" y="5362218"/>
            <a:ext cx="4147873"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3" name="Rectangle 2"/>
          <p:cNvSpPr/>
          <p:nvPr userDrawn="1"/>
        </p:nvSpPr>
        <p:spPr>
          <a:xfrm>
            <a:off x="262" y="2333"/>
            <a:ext cx="9144000" cy="3264742"/>
          </a:xfrm>
          <a:prstGeom prst="rect">
            <a:avLst/>
          </a:prstGeom>
          <a:gradFill flip="none" rotWithShape="1">
            <a:gsLst>
              <a:gs pos="26000">
                <a:schemeClr val="tx1">
                  <a:lumMod val="0"/>
                  <a:alpha val="64000"/>
                </a:schemeClr>
              </a:gs>
              <a:gs pos="98000">
                <a:schemeClr val="tx1">
                  <a:lumMod val="80000"/>
                  <a:lumOff val="20000"/>
                  <a:alpha val="0"/>
                </a:schemeClr>
              </a:gs>
            </a:gsLst>
            <a:lin ang="54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0"/>
          </a:p>
        </p:txBody>
      </p:sp>
      <p:grpSp>
        <p:nvGrpSpPr>
          <p:cNvPr id="27" name="Group 26"/>
          <p:cNvGrpSpPr/>
          <p:nvPr userDrawn="1"/>
        </p:nvGrpSpPr>
        <p:grpSpPr>
          <a:xfrm>
            <a:off x="2965395" y="710935"/>
            <a:ext cx="3213211" cy="1226263"/>
            <a:chOff x="2852477" y="761239"/>
            <a:chExt cx="3213211" cy="1226263"/>
          </a:xfrm>
        </p:grpSpPr>
        <p:sp>
          <p:nvSpPr>
            <p:cNvPr id="8" name="Subtitle 2"/>
            <p:cNvSpPr txBox="1">
              <a:spLocks/>
            </p:cNvSpPr>
            <p:nvPr userDrawn="1"/>
          </p:nvSpPr>
          <p:spPr>
            <a:xfrm>
              <a:off x="2852477" y="1589841"/>
              <a:ext cx="3213211" cy="3976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1400" b="0" spc="20" baseline="0" dirty="0">
                  <a:solidFill>
                    <a:schemeClr val="bg1"/>
                  </a:solidFill>
                </a:rPr>
                <a:t>SYRACUSE CITY SCHOOL DISTRICT</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9059" y="761239"/>
              <a:ext cx="2500048" cy="780535"/>
            </a:xfrm>
            <a:prstGeom prst="rect">
              <a:avLst/>
            </a:prstGeom>
          </p:spPr>
        </p:pic>
      </p:grpSp>
    </p:spTree>
    <p:extLst>
      <p:ext uri="{BB962C8B-B14F-4D97-AF65-F5344CB8AC3E}">
        <p14:creationId xmlns:p14="http://schemas.microsoft.com/office/powerpoint/2010/main" val="3184295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A">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293938"/>
            <a:ext cx="7886700" cy="3176917"/>
          </a:xfrm>
        </p:spPr>
        <p:txBody>
          <a:bodyPr>
            <a:norm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rgbClr val="C00000"/>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287776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28650" y="6188074"/>
            <a:ext cx="2057400" cy="365125"/>
          </a:xfrm>
        </p:spPr>
        <p:txBody>
          <a:bodyPr/>
          <a:lstStyle>
            <a:lvl1pPr algn="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1915021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er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9" cy="970450"/>
          </a:xfrm>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a:xfrm>
            <a:off x="614034" y="2222287"/>
            <a:ext cx="7915931" cy="3636511"/>
          </a:xfrm>
        </p:spPr>
        <p:txBody>
          <a:bodyPr/>
          <a:lstStyle>
            <a:lvl1pPr>
              <a:defRPr sz="16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7486521" y="6124041"/>
            <a:ext cx="796616" cy="490599"/>
          </a:xfrm>
          <a:prstGeom prst="rect">
            <a:avLst/>
          </a:prstGeom>
        </p:spPr>
        <p:txBody>
          <a:bodyPr/>
          <a:lstStyle/>
          <a:p>
            <a:fld id="{D57F1E4F-1CFF-5643-939E-217C01CDF565}" type="slidenum">
              <a:rPr lang="en-US" dirty="0"/>
              <a:pPr/>
              <a:t>‹#›</a:t>
            </a:fld>
            <a:endParaRPr lang="en-US"/>
          </a:p>
        </p:txBody>
      </p:sp>
      <p:sp>
        <p:nvSpPr>
          <p:cNvPr id="12" name="Content Placeholder 11"/>
          <p:cNvSpPr>
            <a:spLocks noGrp="1"/>
          </p:cNvSpPr>
          <p:nvPr>
            <p:ph sz="quarter" idx="13"/>
          </p:nvPr>
        </p:nvSpPr>
        <p:spPr>
          <a:xfrm>
            <a:off x="0" y="6124041"/>
            <a:ext cx="7333989" cy="490599"/>
          </a:xfrm>
          <a:noFill/>
        </p:spPr>
        <p:txBody>
          <a:bodyPr lIns="274320" anchor="b" anchorCtr="0"/>
          <a:lstStyle>
            <a:lvl1pPr marL="0" indent="0">
              <a:buNone/>
              <a:defRPr i="1">
                <a:solidFill>
                  <a:srgbClr val="C03329"/>
                </a:solidFill>
                <a:latin typeface="+mj-lt"/>
              </a:defRPr>
            </a:lvl1pPr>
          </a:lstStyle>
          <a:p>
            <a:pPr lvl="0"/>
            <a:r>
              <a:rPr lang="en-US"/>
              <a:t>Click to edit Master text styles</a:t>
            </a:r>
          </a:p>
        </p:txBody>
      </p:sp>
      <p:cxnSp>
        <p:nvCxnSpPr>
          <p:cNvPr id="14" name="Straight Connector 13"/>
          <p:cNvCxnSpPr/>
          <p:nvPr userDrawn="1"/>
        </p:nvCxnSpPr>
        <p:spPr>
          <a:xfrm>
            <a:off x="0" y="6202287"/>
            <a:ext cx="7818783" cy="26235"/>
          </a:xfrm>
          <a:prstGeom prst="line">
            <a:avLst/>
          </a:prstGeom>
          <a:ln w="34925">
            <a:solidFill>
              <a:srgbClr val="C0332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576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pic Page B">
    <p:spTree>
      <p:nvGrpSpPr>
        <p:cNvPr id="1" name=""/>
        <p:cNvGrpSpPr/>
        <p:nvPr/>
      </p:nvGrpSpPr>
      <p:grpSpPr>
        <a:xfrm>
          <a:off x="0" y="0"/>
          <a:ext cx="0" cy="0"/>
          <a:chOff x="0" y="0"/>
          <a:chExt cx="0" cy="0"/>
        </a:xfrm>
      </p:grpSpPr>
      <p:sp>
        <p:nvSpPr>
          <p:cNvPr id="15" name="Picture Placeholder 14"/>
          <p:cNvSpPr>
            <a:spLocks noGrp="1"/>
          </p:cNvSpPr>
          <p:nvPr>
            <p:ph type="pic" sz="quarter" idx="12"/>
          </p:nvPr>
        </p:nvSpPr>
        <p:spPr>
          <a:xfrm>
            <a:off x="0" y="0"/>
            <a:ext cx="9144000" cy="4684713"/>
          </a:xfrm>
          <a:noFill/>
        </p:spPr>
        <p:txBody>
          <a:bodyPr/>
          <a:lstStyle/>
          <a:p>
            <a:endParaRPr lang="en-US"/>
          </a:p>
        </p:txBody>
      </p:sp>
      <p:sp>
        <p:nvSpPr>
          <p:cNvPr id="16" name="Text Placeholder 10"/>
          <p:cNvSpPr>
            <a:spLocks noGrp="1"/>
          </p:cNvSpPr>
          <p:nvPr>
            <p:ph type="body" sz="quarter" idx="11"/>
          </p:nvPr>
        </p:nvSpPr>
        <p:spPr>
          <a:xfrm>
            <a:off x="560688" y="5864191"/>
            <a:ext cx="5305425" cy="455613"/>
          </a:xfrm>
        </p:spPr>
        <p:txBody>
          <a:bodyPr/>
          <a:lstStyle>
            <a:lvl1pPr marL="0" indent="0">
              <a:buNone/>
              <a:defRPr/>
            </a:lvl1pPr>
          </a:lstStyle>
          <a:p>
            <a:pPr lvl="0"/>
            <a:r>
              <a:rPr lang="en-US" dirty="0"/>
              <a:t>Edit Master text styles</a:t>
            </a:r>
          </a:p>
        </p:txBody>
      </p:sp>
      <p:sp>
        <p:nvSpPr>
          <p:cNvPr id="17" name="Title 1"/>
          <p:cNvSpPr>
            <a:spLocks noGrp="1"/>
          </p:cNvSpPr>
          <p:nvPr>
            <p:ph type="title"/>
          </p:nvPr>
        </p:nvSpPr>
        <p:spPr>
          <a:xfrm>
            <a:off x="560688" y="5168866"/>
            <a:ext cx="6896101" cy="668338"/>
          </a:xfrm>
        </p:spPr>
        <p:txBody>
          <a:bodyPr>
            <a:normAutofit/>
          </a:bodyPr>
          <a:lstStyle>
            <a:lvl1pPr>
              <a:defRPr sz="4400" b="0">
                <a:solidFill>
                  <a:schemeClr val="accent2"/>
                </a:solidFill>
                <a:latin typeface="+mn-lt"/>
              </a:defRPr>
            </a:lvl1pPr>
          </a:lstStyle>
          <a:p>
            <a:r>
              <a:rPr lang="en-US" dirty="0"/>
              <a:t>Click to edit Master title style</a:t>
            </a:r>
          </a:p>
        </p:txBody>
      </p:sp>
      <p:cxnSp>
        <p:nvCxnSpPr>
          <p:cNvPr id="18" name="Straight Connector 17"/>
          <p:cNvCxnSpPr/>
          <p:nvPr userDrawn="1"/>
        </p:nvCxnSpPr>
        <p:spPr>
          <a:xfrm flipV="1">
            <a:off x="108579" y="5168866"/>
            <a:ext cx="0" cy="1689134"/>
          </a:xfrm>
          <a:prstGeom prst="line">
            <a:avLst/>
          </a:prstGeom>
          <a:ln w="241300">
            <a:solidFill>
              <a:schemeClr val="accent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601490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98501"/>
            <a:ext cx="7239000" cy="1325563"/>
          </a:xfrm>
        </p:spPr>
        <p:txBody>
          <a:bodyPr>
            <a:noAutofit/>
          </a:bodyPr>
          <a:lstStyle>
            <a:lvl1pPr>
              <a:defRPr sz="4400" b="0">
                <a:solidFill>
                  <a:schemeClr val="accent2"/>
                </a:solidFill>
                <a:latin typeface="+mn-lt"/>
              </a:defRPr>
            </a:lvl1pPr>
          </a:lstStyle>
          <a:p>
            <a:r>
              <a:rPr lang="en-US" dirty="0"/>
              <a:t>Click to edit Master title style</a:t>
            </a:r>
          </a:p>
        </p:txBody>
      </p:sp>
      <p:sp>
        <p:nvSpPr>
          <p:cNvPr id="3" name="Content Placeholder 2"/>
          <p:cNvSpPr>
            <a:spLocks noGrp="1"/>
          </p:cNvSpPr>
          <p:nvPr>
            <p:ph idx="1"/>
          </p:nvPr>
        </p:nvSpPr>
        <p:spPr>
          <a:xfrm>
            <a:off x="914400" y="2130425"/>
            <a:ext cx="7239000" cy="1865312"/>
          </a:xfrm>
        </p:spPr>
        <p:txBody>
          <a:bodyPr>
            <a:noAutofit/>
          </a:bodyPr>
          <a:lstStyle>
            <a:lvl1pPr>
              <a:buClr>
                <a:schemeClr val="accent2"/>
              </a:buClr>
              <a:defRPr sz="3600"/>
            </a:lvl1pPr>
            <a:lvl2pPr>
              <a:buClr>
                <a:schemeClr val="accent2"/>
              </a:buClr>
              <a:defRPr sz="2800"/>
            </a:lvl2pPr>
          </a:lstStyle>
          <a:p>
            <a:pPr lvl="0"/>
            <a:r>
              <a:rPr lang="en-US" dirty="0"/>
              <a:t>Edit Master text styles</a:t>
            </a:r>
          </a:p>
          <a:p>
            <a:pPr lvl="1"/>
            <a:r>
              <a:rPr lang="en-US" dirty="0"/>
              <a:t>Second level</a:t>
            </a:r>
          </a:p>
        </p:txBody>
      </p:sp>
      <p:sp>
        <p:nvSpPr>
          <p:cNvPr id="7" name="Rectangle 6"/>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2"/>
          <p:cNvSpPr>
            <a:spLocks noGrp="1"/>
          </p:cNvSpPr>
          <p:nvPr>
            <p:ph idx="13"/>
          </p:nvPr>
        </p:nvSpPr>
        <p:spPr>
          <a:xfrm>
            <a:off x="914400" y="4678362"/>
            <a:ext cx="7239000" cy="1097296"/>
          </a:xfrm>
        </p:spPr>
        <p:txBody>
          <a:bodyPr>
            <a:noAutofit/>
          </a:bodyPr>
          <a:lstStyle>
            <a:lvl1pPr marL="0" indent="0">
              <a:buNone/>
              <a:defRPr sz="2400"/>
            </a:lvl1pPr>
            <a:lvl2pPr marL="457200" indent="0">
              <a:buNone/>
              <a:defRPr/>
            </a:lvl2pPr>
          </a:lstStyle>
          <a:p>
            <a:pPr lvl="0"/>
            <a:r>
              <a:rPr lang="en-US" dirty="0"/>
              <a:t>Edit Master text styles</a:t>
            </a:r>
          </a:p>
        </p:txBody>
      </p:sp>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33462733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B">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04975" y="2199137"/>
            <a:ext cx="5724525" cy="3050218"/>
          </a:xfrm>
        </p:spPr>
        <p:txBody>
          <a:bodyPr>
            <a:normAutofit/>
          </a:bodyPr>
          <a:lstStyle>
            <a:lvl1pPr marL="0" indent="0" algn="ctr">
              <a:buNone/>
              <a:defRPr sz="4000" i="1">
                <a:solidFill>
                  <a:schemeClr val="tx1">
                    <a:lumMod val="65000"/>
                    <a:lumOff val="35000"/>
                  </a:schemeClr>
                </a:solidFill>
                <a:latin typeface="Century Schoolbook" panose="020406040505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3748088" y="933450"/>
            <a:ext cx="1647825"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4171950" y="726568"/>
            <a:ext cx="800100" cy="1877437"/>
          </a:xfrm>
          <a:prstGeom prst="rect">
            <a:avLst/>
          </a:prstGeom>
          <a:noFill/>
        </p:spPr>
        <p:txBody>
          <a:bodyPr wrap="square" rtlCol="0">
            <a:spAutoFit/>
          </a:bodyPr>
          <a:lstStyle/>
          <a:p>
            <a:pPr algn="ctr"/>
            <a:r>
              <a:rPr lang="en-US" sz="11600" b="1" dirty="0">
                <a:solidFill>
                  <a:schemeClr val="accent2"/>
                </a:solidFill>
                <a:latin typeface="Arial" panose="020B0604020202020204" pitchFamily="34" charset="0"/>
                <a:cs typeface="Arial" panose="020B0604020202020204" pitchFamily="34" charset="0"/>
              </a:rPr>
              <a:t>“</a:t>
            </a:r>
            <a:endParaRPr lang="en-US" sz="20000" b="1" dirty="0">
              <a:solidFill>
                <a:schemeClr val="accent2"/>
              </a:solidFill>
              <a:latin typeface="Arial" panose="020B0604020202020204" pitchFamily="34" charset="0"/>
              <a:cs typeface="Arial" panose="020B0604020202020204" pitchFamily="34" charset="0"/>
            </a:endParaRPr>
          </a:p>
        </p:txBody>
      </p:sp>
      <p:sp>
        <p:nvSpPr>
          <p:cNvPr id="14" name="Rectangle 13"/>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589300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cept B">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3731" y="2415367"/>
            <a:ext cx="7187013" cy="3050218"/>
          </a:xfrm>
        </p:spPr>
        <p:txBody>
          <a:bodyPr>
            <a:normAutofit/>
          </a:bodyPr>
          <a:lstStyle>
            <a:lvl1pPr marL="0" indent="0" algn="ctr">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chemeClr val="accent2"/>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1979362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cept Photo B">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38625" y="2408929"/>
            <a:ext cx="3922119" cy="3050218"/>
          </a:xfrm>
        </p:spPr>
        <p:txBody>
          <a:bodyPr anchor="ctr" anchorCtr="0">
            <a:noAutofit/>
          </a:bodyPr>
          <a:lstStyle>
            <a:lvl1pPr marL="0" indent="0" algn="l">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chemeClr val="accent2"/>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4" name="Picture Placeholder 3"/>
          <p:cNvSpPr>
            <a:spLocks noGrp="1"/>
          </p:cNvSpPr>
          <p:nvPr>
            <p:ph type="pic" sz="quarter" idx="13"/>
          </p:nvPr>
        </p:nvSpPr>
        <p:spPr>
          <a:xfrm>
            <a:off x="808038" y="2414471"/>
            <a:ext cx="3059112" cy="3059112"/>
          </a:xfrm>
        </p:spPr>
        <p:txBody>
          <a:bodyPr/>
          <a:lstStyle/>
          <a:p>
            <a:endParaRPr lang="en-US" dirty="0"/>
          </a:p>
        </p:txBody>
      </p:sp>
    </p:spTree>
    <p:extLst>
      <p:ext uri="{BB962C8B-B14F-4D97-AF65-F5344CB8AC3E}">
        <p14:creationId xmlns:p14="http://schemas.microsoft.com/office/powerpoint/2010/main" val="1570610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alf Photo Content B">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579689"/>
            <a:ext cx="3457575" cy="3001961"/>
          </a:xfrm>
        </p:spPr>
        <p:txBody>
          <a:bodyPr>
            <a:noAutofit/>
          </a:bodyPr>
          <a:lstStyle>
            <a:lvl1pPr marL="0" indent="0">
              <a:buNone/>
              <a:defRPr/>
            </a:lvl1pPr>
            <a:lvl2pPr marL="457200" indent="0">
              <a:buFont typeface="Arial" panose="020B0604020202020204" pitchFamily="34" charset="0"/>
              <a:buNone/>
              <a:defRPr/>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p:txBody>
      </p:sp>
      <p:sp>
        <p:nvSpPr>
          <p:cNvPr id="8" name="Title 1"/>
          <p:cNvSpPr>
            <a:spLocks noGrp="1"/>
          </p:cNvSpPr>
          <p:nvPr>
            <p:ph type="title"/>
          </p:nvPr>
        </p:nvSpPr>
        <p:spPr>
          <a:xfrm>
            <a:off x="628650" y="765176"/>
            <a:ext cx="3457575" cy="1460499"/>
          </a:xfrm>
        </p:spPr>
        <p:txBody>
          <a:bodyPr>
            <a:noAutofit/>
          </a:bodyPr>
          <a:lstStyle>
            <a:lvl1pPr>
              <a:defRPr sz="4400" b="0">
                <a:solidFill>
                  <a:schemeClr val="accent2"/>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4" name="Picture Placeholder 7"/>
          <p:cNvSpPr>
            <a:spLocks noGrp="1"/>
          </p:cNvSpPr>
          <p:nvPr>
            <p:ph type="pic" sz="quarter" idx="13"/>
          </p:nvPr>
        </p:nvSpPr>
        <p:spPr>
          <a:xfrm>
            <a:off x="4305300" y="-1"/>
            <a:ext cx="4840245" cy="6553199"/>
          </a:xfrm>
          <a:effectLst>
            <a:outerShdw blurRad="584200" dist="38100" algn="l" rotWithShape="0">
              <a:prstClr val="black">
                <a:alpha val="7000"/>
              </a:prstClr>
            </a:outerShdw>
          </a:effectLst>
        </p:spPr>
        <p:txBody>
          <a:bodyPr/>
          <a:lstStyle/>
          <a:p>
            <a:endParaRPr lang="en-US"/>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3595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Ideas B">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894014"/>
            <a:ext cx="2543175" cy="3282948"/>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4" name="Content Placeholder 3"/>
          <p:cNvSpPr>
            <a:spLocks noGrp="1"/>
          </p:cNvSpPr>
          <p:nvPr>
            <p:ph sz="half" idx="2"/>
          </p:nvPr>
        </p:nvSpPr>
        <p:spPr>
          <a:xfrm>
            <a:off x="3300412"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2"/>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3"/>
          <p:cNvSpPr>
            <a:spLocks noGrp="1"/>
          </p:cNvSpPr>
          <p:nvPr>
            <p:ph sz="half" idx="13"/>
          </p:nvPr>
        </p:nvSpPr>
        <p:spPr>
          <a:xfrm>
            <a:off x="5972175"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14"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5" name="Text Placeholder 4"/>
          <p:cNvSpPr>
            <a:spLocks noGrp="1"/>
          </p:cNvSpPr>
          <p:nvPr>
            <p:ph type="body" sz="quarter" idx="14"/>
          </p:nvPr>
        </p:nvSpPr>
        <p:spPr>
          <a:xfrm>
            <a:off x="628650"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1" name="Text Placeholder 4"/>
          <p:cNvSpPr>
            <a:spLocks noGrp="1"/>
          </p:cNvSpPr>
          <p:nvPr>
            <p:ph type="body" sz="quarter" idx="15"/>
          </p:nvPr>
        </p:nvSpPr>
        <p:spPr>
          <a:xfrm>
            <a:off x="5972175"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5" name="Text Placeholder 4"/>
          <p:cNvSpPr>
            <a:spLocks noGrp="1"/>
          </p:cNvSpPr>
          <p:nvPr>
            <p:ph type="body" sz="quarter" idx="16"/>
          </p:nvPr>
        </p:nvSpPr>
        <p:spPr>
          <a:xfrm>
            <a:off x="3300411" y="2168529"/>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3056391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pic Cover A">
    <p:spTree>
      <p:nvGrpSpPr>
        <p:cNvPr id="1" name=""/>
        <p:cNvGrpSpPr/>
        <p:nvPr/>
      </p:nvGrpSpPr>
      <p:grpSpPr>
        <a:xfrm>
          <a:off x="0" y="0"/>
          <a:ext cx="0" cy="0"/>
          <a:chOff x="0" y="0"/>
          <a:chExt cx="0" cy="0"/>
        </a:xfrm>
      </p:grpSpPr>
      <p:sp>
        <p:nvSpPr>
          <p:cNvPr id="15" name="Picture Placeholder 14"/>
          <p:cNvSpPr>
            <a:spLocks noGrp="1"/>
          </p:cNvSpPr>
          <p:nvPr>
            <p:ph type="pic" sz="quarter" idx="12"/>
          </p:nvPr>
        </p:nvSpPr>
        <p:spPr>
          <a:xfrm>
            <a:off x="0" y="0"/>
            <a:ext cx="9144000" cy="4684713"/>
          </a:xfrm>
          <a:noFill/>
        </p:spPr>
        <p:txBody>
          <a:bodyPr/>
          <a:lstStyle/>
          <a:p>
            <a:endParaRPr lang="en-US"/>
          </a:p>
        </p:txBody>
      </p:sp>
      <p:sp>
        <p:nvSpPr>
          <p:cNvPr id="6" name="Text Placeholder 10"/>
          <p:cNvSpPr>
            <a:spLocks noGrp="1"/>
          </p:cNvSpPr>
          <p:nvPr>
            <p:ph type="body" sz="quarter" idx="11"/>
          </p:nvPr>
        </p:nvSpPr>
        <p:spPr>
          <a:xfrm>
            <a:off x="560688" y="5864191"/>
            <a:ext cx="5305425" cy="455613"/>
          </a:xfrm>
        </p:spPr>
        <p:txBody>
          <a:bodyPr/>
          <a:lstStyle>
            <a:lvl1pPr marL="0" indent="0">
              <a:buNone/>
              <a:defRPr/>
            </a:lvl1pPr>
          </a:lstStyle>
          <a:p>
            <a:pPr lvl="0"/>
            <a:r>
              <a:rPr lang="en-US" dirty="0"/>
              <a:t>Edit Master text styles</a:t>
            </a:r>
          </a:p>
        </p:txBody>
      </p:sp>
      <p:sp>
        <p:nvSpPr>
          <p:cNvPr id="7" name="Title 1"/>
          <p:cNvSpPr>
            <a:spLocks noGrp="1"/>
          </p:cNvSpPr>
          <p:nvPr>
            <p:ph type="title"/>
          </p:nvPr>
        </p:nvSpPr>
        <p:spPr>
          <a:xfrm>
            <a:off x="560688" y="5168866"/>
            <a:ext cx="6896101" cy="668338"/>
          </a:xfrm>
        </p:spPr>
        <p:txBody>
          <a:bodyPr>
            <a:normAutofit/>
          </a:bodyPr>
          <a:lstStyle>
            <a:lvl1pPr>
              <a:defRPr sz="4400" b="0">
                <a:solidFill>
                  <a:schemeClr val="accent1"/>
                </a:solidFill>
                <a:latin typeface="+mn-lt"/>
              </a:defRPr>
            </a:lvl1pPr>
          </a:lstStyle>
          <a:p>
            <a:r>
              <a:rPr lang="en-US" dirty="0"/>
              <a:t>Click to edit Master title style</a:t>
            </a:r>
          </a:p>
        </p:txBody>
      </p:sp>
      <p:cxnSp>
        <p:nvCxnSpPr>
          <p:cNvPr id="8" name="Straight Connector 7"/>
          <p:cNvCxnSpPr/>
          <p:nvPr userDrawn="1"/>
        </p:nvCxnSpPr>
        <p:spPr>
          <a:xfrm flipV="1">
            <a:off x="108579" y="5168866"/>
            <a:ext cx="0" cy="1689134"/>
          </a:xfrm>
          <a:prstGeom prst="line">
            <a:avLst/>
          </a:prstGeom>
          <a:ln w="241300">
            <a:solidFill>
              <a:schemeClr val="accent1"/>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792221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deas B">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998789"/>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2"/>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Content Placeholder 2"/>
          <p:cNvSpPr>
            <a:spLocks noGrp="1"/>
          </p:cNvSpPr>
          <p:nvPr>
            <p:ph sz="half" idx="13"/>
          </p:nvPr>
        </p:nvSpPr>
        <p:spPr>
          <a:xfrm>
            <a:off x="4714379" y="3011821"/>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9" name="Text Placeholder 4"/>
          <p:cNvSpPr>
            <a:spLocks noGrp="1"/>
          </p:cNvSpPr>
          <p:nvPr>
            <p:ph type="body" sz="quarter" idx="14"/>
          </p:nvPr>
        </p:nvSpPr>
        <p:spPr>
          <a:xfrm>
            <a:off x="628649" y="2195514"/>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4" name="Text Placeholder 4"/>
          <p:cNvSpPr>
            <a:spLocks noGrp="1"/>
          </p:cNvSpPr>
          <p:nvPr>
            <p:ph type="body" sz="quarter" idx="15"/>
          </p:nvPr>
        </p:nvSpPr>
        <p:spPr>
          <a:xfrm>
            <a:off x="4714379" y="2191082"/>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37027568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B">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293938"/>
            <a:ext cx="7886700" cy="3176917"/>
          </a:xfrm>
        </p:spPr>
        <p:txBody>
          <a:bodyPr>
            <a:norm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2"/>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8070111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28650" y="6188074"/>
            <a:ext cx="2057400" cy="365125"/>
          </a:xfrm>
        </p:spPr>
        <p:txBody>
          <a:bodyPr/>
          <a:lstStyle>
            <a:lvl1pPr algn="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19927301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4423" y="3648665"/>
            <a:ext cx="7294804" cy="1052923"/>
          </a:xfrm>
        </p:spPr>
        <p:txBody>
          <a:bodyPr>
            <a:noAutofit/>
          </a:bodyPr>
          <a:lstStyle>
            <a:lvl1pPr algn="ctr">
              <a:defRPr sz="4050">
                <a:latin typeface="+mn-lt"/>
              </a:defRPr>
            </a:lvl1pPr>
          </a:lstStyle>
          <a:p>
            <a:r>
              <a:rPr lang="en-US" dirty="0"/>
              <a:t>Click to Edit Master Title Style</a:t>
            </a: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6652" t="61548" r="15441" b="-299"/>
          <a:stretch/>
        </p:blipFill>
        <p:spPr>
          <a:xfrm>
            <a:off x="262" y="236"/>
            <a:ext cx="9144000" cy="3474619"/>
          </a:xfrm>
          <a:prstGeom prst="rect">
            <a:avLst/>
          </a:prstGeom>
        </p:spPr>
      </p:pic>
      <p:sp>
        <p:nvSpPr>
          <p:cNvPr id="11" name="Text Placeholder 10"/>
          <p:cNvSpPr>
            <a:spLocks noGrp="1"/>
          </p:cNvSpPr>
          <p:nvPr userDrawn="1">
            <p:ph type="body" sz="quarter" idx="10"/>
          </p:nvPr>
        </p:nvSpPr>
        <p:spPr>
          <a:xfrm>
            <a:off x="924423" y="4868338"/>
            <a:ext cx="7295190" cy="484357"/>
          </a:xfrm>
        </p:spPr>
        <p:txBody>
          <a:bodyPr>
            <a:normAutofit/>
          </a:bodyPr>
          <a:lstStyle>
            <a:lvl1pPr marL="0" indent="0" algn="ctr">
              <a:buNone/>
              <a:defRPr sz="1800"/>
            </a:lvl1pPr>
          </a:lstStyle>
          <a:p>
            <a:pPr lvl="0"/>
            <a:r>
              <a:rPr lang="en-US" dirty="0"/>
              <a:t>Edit</a:t>
            </a:r>
          </a:p>
        </p:txBody>
      </p:sp>
      <p:sp>
        <p:nvSpPr>
          <p:cNvPr id="12" name="Text Placeholder 10"/>
          <p:cNvSpPr>
            <a:spLocks noGrp="1"/>
          </p:cNvSpPr>
          <p:nvPr userDrawn="1">
            <p:ph type="body" sz="quarter" idx="11"/>
          </p:nvPr>
        </p:nvSpPr>
        <p:spPr>
          <a:xfrm>
            <a:off x="924423" y="5484190"/>
            <a:ext cx="7294804" cy="479567"/>
          </a:xfrm>
        </p:spPr>
        <p:txBody>
          <a:bodyPr>
            <a:normAutofit/>
          </a:bodyPr>
          <a:lstStyle>
            <a:lvl1pPr marL="0" indent="0" algn="ctr">
              <a:buNone/>
              <a:defRPr sz="1800"/>
            </a:lvl1pPr>
          </a:lstStyle>
          <a:p>
            <a:pPr lvl="0"/>
            <a:r>
              <a:rPr lang="en-US" dirty="0"/>
              <a:t>Edit</a:t>
            </a:r>
          </a:p>
        </p:txBody>
      </p:sp>
      <p:cxnSp>
        <p:nvCxnSpPr>
          <p:cNvPr id="17" name="Straight Connector 16"/>
          <p:cNvCxnSpPr/>
          <p:nvPr userDrawn="1"/>
        </p:nvCxnSpPr>
        <p:spPr>
          <a:xfrm>
            <a:off x="2498065" y="5362218"/>
            <a:ext cx="4147873"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3" name="Rectangle 2"/>
          <p:cNvSpPr/>
          <p:nvPr userDrawn="1"/>
        </p:nvSpPr>
        <p:spPr>
          <a:xfrm>
            <a:off x="262" y="2333"/>
            <a:ext cx="9144000" cy="3264742"/>
          </a:xfrm>
          <a:prstGeom prst="rect">
            <a:avLst/>
          </a:prstGeom>
          <a:gradFill flip="none" rotWithShape="1">
            <a:gsLst>
              <a:gs pos="26000">
                <a:schemeClr val="tx1">
                  <a:lumMod val="0"/>
                  <a:alpha val="64000"/>
                </a:schemeClr>
              </a:gs>
              <a:gs pos="98000">
                <a:schemeClr val="tx1">
                  <a:lumMod val="80000"/>
                  <a:lumOff val="20000"/>
                  <a:alpha val="0"/>
                </a:schemeClr>
              </a:gs>
            </a:gsLst>
            <a:lin ang="54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100"/>
          </a:p>
        </p:txBody>
      </p:sp>
      <p:grpSp>
        <p:nvGrpSpPr>
          <p:cNvPr id="27" name="Group 26"/>
          <p:cNvGrpSpPr/>
          <p:nvPr userDrawn="1"/>
        </p:nvGrpSpPr>
        <p:grpSpPr>
          <a:xfrm>
            <a:off x="2965396" y="710937"/>
            <a:ext cx="3213211" cy="1226263"/>
            <a:chOff x="2852477" y="761239"/>
            <a:chExt cx="3213211" cy="1226263"/>
          </a:xfrm>
        </p:grpSpPr>
        <p:sp>
          <p:nvSpPr>
            <p:cNvPr id="8" name="Subtitle 2"/>
            <p:cNvSpPr txBox="1">
              <a:spLocks/>
            </p:cNvSpPr>
            <p:nvPr userDrawn="1"/>
          </p:nvSpPr>
          <p:spPr>
            <a:xfrm>
              <a:off x="2852477" y="1589841"/>
              <a:ext cx="3213211" cy="39766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n-US" sz="1050" b="0" spc="15" baseline="0" dirty="0">
                  <a:solidFill>
                    <a:schemeClr val="bg1"/>
                  </a:solidFill>
                </a:rPr>
                <a:t>SYRACUSE CITY SCHOOL DISTRICT</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09059" y="761239"/>
              <a:ext cx="2500048" cy="780535"/>
            </a:xfrm>
            <a:prstGeom prst="rect">
              <a:avLst/>
            </a:prstGeom>
          </p:spPr>
        </p:pic>
      </p:grpSp>
    </p:spTree>
    <p:extLst>
      <p:ext uri="{BB962C8B-B14F-4D97-AF65-F5344CB8AC3E}">
        <p14:creationId xmlns:p14="http://schemas.microsoft.com/office/powerpoint/2010/main" val="17665004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Header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1" y="447188"/>
            <a:ext cx="7928999" cy="970450"/>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614035" y="2222287"/>
            <a:ext cx="7915931" cy="3636511"/>
          </a:xfrm>
        </p:spPr>
        <p:txBody>
          <a:bodyPr/>
          <a:lstStyle>
            <a:lvl1pPr>
              <a:defRPr sz="12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7486522" y="6124043"/>
            <a:ext cx="796616" cy="490599"/>
          </a:xfrm>
          <a:prstGeom prst="rect">
            <a:avLst/>
          </a:prstGeom>
        </p:spPr>
        <p:txBody>
          <a:bodyPr/>
          <a:lstStyle/>
          <a:p>
            <a:fld id="{D57F1E4F-1CFF-5643-939E-217C01CDF565}" type="slidenum">
              <a:rPr lang="en-US" dirty="0"/>
              <a:pPr/>
              <a:t>‹#›</a:t>
            </a:fld>
            <a:endParaRPr lang="en-US" dirty="0"/>
          </a:p>
        </p:txBody>
      </p:sp>
      <p:sp>
        <p:nvSpPr>
          <p:cNvPr id="12" name="Content Placeholder 11"/>
          <p:cNvSpPr>
            <a:spLocks noGrp="1"/>
          </p:cNvSpPr>
          <p:nvPr>
            <p:ph sz="quarter" idx="13"/>
          </p:nvPr>
        </p:nvSpPr>
        <p:spPr>
          <a:xfrm>
            <a:off x="1" y="6124043"/>
            <a:ext cx="7333989" cy="490599"/>
          </a:xfrm>
          <a:noFill/>
        </p:spPr>
        <p:txBody>
          <a:bodyPr lIns="274320" anchor="b" anchorCtr="0"/>
          <a:lstStyle>
            <a:lvl1pPr marL="0" indent="0">
              <a:buNone/>
              <a:defRPr i="1">
                <a:solidFill>
                  <a:srgbClr val="C03329"/>
                </a:solidFill>
                <a:latin typeface="+mj-lt"/>
              </a:defRPr>
            </a:lvl1pPr>
          </a:lstStyle>
          <a:p>
            <a:pPr lvl="0"/>
            <a:r>
              <a:rPr lang="en-US"/>
              <a:t>Click to edit Master text styles</a:t>
            </a:r>
          </a:p>
        </p:txBody>
      </p:sp>
      <p:cxnSp>
        <p:nvCxnSpPr>
          <p:cNvPr id="14" name="Straight Connector 13"/>
          <p:cNvCxnSpPr/>
          <p:nvPr userDrawn="1"/>
        </p:nvCxnSpPr>
        <p:spPr>
          <a:xfrm>
            <a:off x="1" y="6202289"/>
            <a:ext cx="7818783" cy="26235"/>
          </a:xfrm>
          <a:prstGeom prst="line">
            <a:avLst/>
          </a:prstGeom>
          <a:ln w="34925">
            <a:solidFill>
              <a:srgbClr val="C0332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53634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005FE8-CFAC-4B34-86ED-09375B52A72E}"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99428-D2B7-42DD-BF4B-0FEBA17E995F}" type="slidenum">
              <a:rPr lang="en-US" smtClean="0"/>
              <a:t>‹#›</a:t>
            </a:fld>
            <a:endParaRPr lang="en-US"/>
          </a:p>
        </p:txBody>
      </p:sp>
    </p:spTree>
    <p:extLst>
      <p:ext uri="{BB962C8B-B14F-4D97-AF65-F5344CB8AC3E}">
        <p14:creationId xmlns:p14="http://schemas.microsoft.com/office/powerpoint/2010/main" val="8422725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0" y="0"/>
            <a:ext cx="9144000" cy="3144814"/>
          </a:xfrm>
        </p:spPr>
        <p:txBody>
          <a:bodyPr/>
          <a:lstStyle/>
          <a:p>
            <a:r>
              <a:rPr lang="en-US"/>
              <a:t>Click icon to add picture</a:t>
            </a:r>
          </a:p>
        </p:txBody>
      </p:sp>
      <p:sp>
        <p:nvSpPr>
          <p:cNvPr id="9" name="Freeform 6"/>
          <p:cNvSpPr/>
          <p:nvPr userDrawn="1"/>
        </p:nvSpPr>
        <p:spPr bwMode="auto">
          <a:xfrm>
            <a:off x="0" y="3144814"/>
            <a:ext cx="9144000" cy="3713186"/>
          </a:xfrm>
          <a:prstGeom prst="rect">
            <a:avLst/>
          </a:pr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4117238"/>
            <a:ext cx="7929000" cy="1080651"/>
          </a:xfrm>
        </p:spPr>
        <p:txBody>
          <a:bodyPr/>
          <a:lstStyle>
            <a:lvl1pPr>
              <a:defRPr sz="5400">
                <a:solidFill>
                  <a:schemeClr val="bg1"/>
                </a:solidFill>
              </a:defRPr>
            </a:lvl1pPr>
          </a:lstStyle>
          <a:p>
            <a:r>
              <a:rPr lang="en-US"/>
              <a:t>Click to edit Master title style</a:t>
            </a:r>
          </a:p>
        </p:txBody>
      </p:sp>
      <p:sp>
        <p:nvSpPr>
          <p:cNvPr id="12" name="Slide Number Placeholder 6"/>
          <p:cNvSpPr>
            <a:spLocks noGrp="1"/>
          </p:cNvSpPr>
          <p:nvPr>
            <p:ph type="sldNum" sz="quarter" idx="12"/>
          </p:nvPr>
        </p:nvSpPr>
        <p:spPr>
          <a:xfrm>
            <a:off x="7486521" y="6124041"/>
            <a:ext cx="796616" cy="490599"/>
          </a:xfrm>
          <a:prstGeom prst="rect">
            <a:avLst/>
          </a:prstGeom>
        </p:spPr>
        <p:txBody>
          <a:bodyPr/>
          <a:lstStyle/>
          <a:p>
            <a:fld id="{D57F1E4F-1CFF-5643-939E-217C01CDF565}" type="slidenum">
              <a:rPr lang="en-US" dirty="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48559" y="6143584"/>
            <a:ext cx="423542" cy="451512"/>
          </a:xfrm>
          <a:prstGeom prst="rect">
            <a:avLst/>
          </a:prstGeom>
        </p:spPr>
      </p:pic>
    </p:spTree>
    <p:extLst>
      <p:ext uri="{BB962C8B-B14F-4D97-AF65-F5344CB8AC3E}">
        <p14:creationId xmlns:p14="http://schemas.microsoft.com/office/powerpoint/2010/main" val="42849968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opic Page C">
    <p:spTree>
      <p:nvGrpSpPr>
        <p:cNvPr id="1" name=""/>
        <p:cNvGrpSpPr/>
        <p:nvPr/>
      </p:nvGrpSpPr>
      <p:grpSpPr>
        <a:xfrm>
          <a:off x="0" y="0"/>
          <a:ext cx="0" cy="0"/>
          <a:chOff x="0" y="0"/>
          <a:chExt cx="0" cy="0"/>
        </a:xfrm>
      </p:grpSpPr>
      <p:sp>
        <p:nvSpPr>
          <p:cNvPr id="15" name="Picture Placeholder 14"/>
          <p:cNvSpPr>
            <a:spLocks noGrp="1"/>
          </p:cNvSpPr>
          <p:nvPr>
            <p:ph type="pic" sz="quarter" idx="12"/>
          </p:nvPr>
        </p:nvSpPr>
        <p:spPr>
          <a:xfrm>
            <a:off x="0" y="0"/>
            <a:ext cx="9144000" cy="4684713"/>
          </a:xfrm>
          <a:noFill/>
        </p:spPr>
        <p:txBody>
          <a:bodyPr/>
          <a:lstStyle/>
          <a:p>
            <a:endParaRPr lang="en-US"/>
          </a:p>
        </p:txBody>
      </p:sp>
      <p:sp>
        <p:nvSpPr>
          <p:cNvPr id="9" name="Text Placeholder 10"/>
          <p:cNvSpPr>
            <a:spLocks noGrp="1"/>
          </p:cNvSpPr>
          <p:nvPr>
            <p:ph type="body" sz="quarter" idx="11"/>
          </p:nvPr>
        </p:nvSpPr>
        <p:spPr>
          <a:xfrm>
            <a:off x="560688" y="5864191"/>
            <a:ext cx="5305425" cy="455613"/>
          </a:xfrm>
        </p:spPr>
        <p:txBody>
          <a:bodyPr/>
          <a:lstStyle>
            <a:lvl1pPr marL="0" indent="0">
              <a:buNone/>
              <a:defRPr/>
            </a:lvl1pPr>
          </a:lstStyle>
          <a:p>
            <a:pPr lvl="0"/>
            <a:r>
              <a:rPr lang="en-US" dirty="0"/>
              <a:t>Edit Master text styles</a:t>
            </a:r>
          </a:p>
        </p:txBody>
      </p:sp>
      <p:sp>
        <p:nvSpPr>
          <p:cNvPr id="10" name="Title 1"/>
          <p:cNvSpPr>
            <a:spLocks noGrp="1"/>
          </p:cNvSpPr>
          <p:nvPr>
            <p:ph type="title"/>
          </p:nvPr>
        </p:nvSpPr>
        <p:spPr>
          <a:xfrm>
            <a:off x="560688" y="5168866"/>
            <a:ext cx="6896101" cy="668338"/>
          </a:xfrm>
        </p:spPr>
        <p:txBody>
          <a:bodyPr>
            <a:normAutofit/>
          </a:bodyPr>
          <a:lstStyle>
            <a:lvl1pPr>
              <a:defRPr sz="4400" b="0">
                <a:solidFill>
                  <a:schemeClr val="accent3"/>
                </a:solidFill>
                <a:latin typeface="+mn-lt"/>
              </a:defRPr>
            </a:lvl1pPr>
          </a:lstStyle>
          <a:p>
            <a:r>
              <a:rPr lang="en-US" dirty="0"/>
              <a:t>Click to edit Master title style</a:t>
            </a:r>
          </a:p>
        </p:txBody>
      </p:sp>
      <p:cxnSp>
        <p:nvCxnSpPr>
          <p:cNvPr id="13" name="Straight Connector 12"/>
          <p:cNvCxnSpPr/>
          <p:nvPr userDrawn="1"/>
        </p:nvCxnSpPr>
        <p:spPr>
          <a:xfrm flipV="1">
            <a:off x="108579" y="5168866"/>
            <a:ext cx="0" cy="1689134"/>
          </a:xfrm>
          <a:prstGeom prst="line">
            <a:avLst/>
          </a:prstGeom>
          <a:ln w="241300">
            <a:solidFill>
              <a:schemeClr val="accent3"/>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8738017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98501"/>
            <a:ext cx="7239000" cy="1325563"/>
          </a:xfrm>
        </p:spPr>
        <p:txBody>
          <a:bodyPr>
            <a:noAutofit/>
          </a:bodyPr>
          <a:lstStyle>
            <a:lvl1pPr>
              <a:defRPr sz="4400" b="0">
                <a:solidFill>
                  <a:schemeClr val="accent3"/>
                </a:solidFill>
                <a:latin typeface="+mn-lt"/>
              </a:defRPr>
            </a:lvl1pPr>
          </a:lstStyle>
          <a:p>
            <a:r>
              <a:rPr lang="en-US" dirty="0"/>
              <a:t>Click to edit Master title style</a:t>
            </a:r>
          </a:p>
        </p:txBody>
      </p:sp>
      <p:sp>
        <p:nvSpPr>
          <p:cNvPr id="3" name="Content Placeholder 2"/>
          <p:cNvSpPr>
            <a:spLocks noGrp="1"/>
          </p:cNvSpPr>
          <p:nvPr>
            <p:ph idx="1"/>
          </p:nvPr>
        </p:nvSpPr>
        <p:spPr>
          <a:xfrm>
            <a:off x="914400" y="2130425"/>
            <a:ext cx="7239000" cy="1865312"/>
          </a:xfrm>
        </p:spPr>
        <p:txBody>
          <a:bodyPr>
            <a:noAutofit/>
          </a:bodyPr>
          <a:lstStyle>
            <a:lvl1pPr>
              <a:buClr>
                <a:schemeClr val="accent3"/>
              </a:buClr>
              <a:defRPr sz="3600"/>
            </a:lvl1pPr>
            <a:lvl2pPr>
              <a:buClr>
                <a:schemeClr val="accent3"/>
              </a:buClr>
              <a:defRPr sz="2800"/>
            </a:lvl2pPr>
          </a:lstStyle>
          <a:p>
            <a:pPr lvl="0"/>
            <a:r>
              <a:rPr lang="en-US" dirty="0"/>
              <a:t>Edit Master text styles</a:t>
            </a:r>
          </a:p>
          <a:p>
            <a:pPr lvl="1"/>
            <a:r>
              <a:rPr lang="en-US" dirty="0"/>
              <a:t>Second level</a:t>
            </a:r>
          </a:p>
        </p:txBody>
      </p:sp>
      <p:sp>
        <p:nvSpPr>
          <p:cNvPr id="7" name="Rectangle 6"/>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2"/>
          <p:cNvSpPr>
            <a:spLocks noGrp="1"/>
          </p:cNvSpPr>
          <p:nvPr>
            <p:ph idx="13"/>
          </p:nvPr>
        </p:nvSpPr>
        <p:spPr>
          <a:xfrm>
            <a:off x="914400" y="4678362"/>
            <a:ext cx="7239000" cy="1097296"/>
          </a:xfrm>
        </p:spPr>
        <p:txBody>
          <a:bodyPr>
            <a:noAutofit/>
          </a:bodyPr>
          <a:lstStyle>
            <a:lvl1pPr marL="0" indent="0">
              <a:buNone/>
              <a:defRPr sz="2400"/>
            </a:lvl1pPr>
            <a:lvl2pPr marL="457200" indent="0">
              <a:buNone/>
              <a:defRPr/>
            </a:lvl2pPr>
          </a:lstStyle>
          <a:p>
            <a:pPr lvl="0"/>
            <a:r>
              <a:rPr lang="en-US" dirty="0"/>
              <a:t>Edit Master text styles</a:t>
            </a:r>
          </a:p>
        </p:txBody>
      </p:sp>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31817960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C">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04975" y="2199137"/>
            <a:ext cx="5724525" cy="3050218"/>
          </a:xfrm>
        </p:spPr>
        <p:txBody>
          <a:bodyPr>
            <a:normAutofit/>
          </a:bodyPr>
          <a:lstStyle>
            <a:lvl1pPr marL="0" indent="0" algn="ctr">
              <a:buNone/>
              <a:defRPr sz="4000" i="1">
                <a:solidFill>
                  <a:schemeClr val="tx1">
                    <a:lumMod val="65000"/>
                    <a:lumOff val="35000"/>
                  </a:schemeClr>
                </a:solidFill>
                <a:latin typeface="Century Schoolbook" panose="020406040505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3748088" y="933450"/>
            <a:ext cx="1647825"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4171950" y="726568"/>
            <a:ext cx="800100" cy="1877437"/>
          </a:xfrm>
          <a:prstGeom prst="rect">
            <a:avLst/>
          </a:prstGeom>
          <a:noFill/>
        </p:spPr>
        <p:txBody>
          <a:bodyPr wrap="square" rtlCol="0">
            <a:spAutoFit/>
          </a:bodyPr>
          <a:lstStyle/>
          <a:p>
            <a:pPr algn="ctr"/>
            <a:r>
              <a:rPr lang="en-US" sz="11600" b="1" dirty="0">
                <a:solidFill>
                  <a:schemeClr val="accent3"/>
                </a:solidFill>
                <a:latin typeface="Arial" panose="020B0604020202020204" pitchFamily="34" charset="0"/>
                <a:cs typeface="Arial" panose="020B0604020202020204" pitchFamily="34" charset="0"/>
              </a:rPr>
              <a:t>“</a:t>
            </a:r>
            <a:endParaRPr lang="en-US" sz="20000" b="1" dirty="0">
              <a:solidFill>
                <a:schemeClr val="accent3"/>
              </a:solidFill>
              <a:latin typeface="Arial" panose="020B0604020202020204" pitchFamily="34" charset="0"/>
              <a:cs typeface="Arial" panose="020B0604020202020204" pitchFamily="34" charset="0"/>
            </a:endParaRPr>
          </a:p>
        </p:txBody>
      </p:sp>
      <p:sp>
        <p:nvSpPr>
          <p:cNvPr id="14" name="Rectangle 13"/>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04889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98501"/>
            <a:ext cx="7239000" cy="1325563"/>
          </a:xfrm>
        </p:spPr>
        <p:txBody>
          <a:bodyPr>
            <a:noAutofit/>
          </a:bodyPr>
          <a:lstStyle>
            <a:lvl1pPr>
              <a:defRPr sz="4400" b="0">
                <a:solidFill>
                  <a:srgbClr val="C00000"/>
                </a:solidFill>
                <a:latin typeface="+mn-lt"/>
              </a:defRPr>
            </a:lvl1pPr>
          </a:lstStyle>
          <a:p>
            <a:r>
              <a:rPr lang="en-US" dirty="0"/>
              <a:t>Click to edit Master title style</a:t>
            </a:r>
          </a:p>
        </p:txBody>
      </p:sp>
      <p:sp>
        <p:nvSpPr>
          <p:cNvPr id="3" name="Content Placeholder 2"/>
          <p:cNvSpPr>
            <a:spLocks noGrp="1"/>
          </p:cNvSpPr>
          <p:nvPr>
            <p:ph idx="1"/>
          </p:nvPr>
        </p:nvSpPr>
        <p:spPr>
          <a:xfrm>
            <a:off x="914400" y="2130425"/>
            <a:ext cx="7239000" cy="1865312"/>
          </a:xfrm>
        </p:spPr>
        <p:txBody>
          <a:bodyPr>
            <a:noAutofit/>
          </a:bodyPr>
          <a:lstStyle>
            <a:lvl1pPr>
              <a:buClr>
                <a:schemeClr val="accent1"/>
              </a:buClr>
              <a:defRPr sz="3600"/>
            </a:lvl1pPr>
            <a:lvl2pPr>
              <a:buClr>
                <a:schemeClr val="accent1"/>
              </a:buClr>
              <a:defRPr sz="2800"/>
            </a:lvl2pPr>
          </a:lstStyle>
          <a:p>
            <a:pPr lvl="0"/>
            <a:r>
              <a:rPr lang="en-US" dirty="0"/>
              <a:t>Edit Master text styles</a:t>
            </a:r>
          </a:p>
          <a:p>
            <a:pPr lvl="1"/>
            <a:r>
              <a:rPr lang="en-US" dirty="0"/>
              <a:t>Second level</a:t>
            </a:r>
          </a:p>
        </p:txBody>
      </p:sp>
      <p:sp>
        <p:nvSpPr>
          <p:cNvPr id="7" name="Rectangle 6"/>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2"/>
          <p:cNvSpPr>
            <a:spLocks noGrp="1"/>
          </p:cNvSpPr>
          <p:nvPr>
            <p:ph idx="13"/>
          </p:nvPr>
        </p:nvSpPr>
        <p:spPr>
          <a:xfrm>
            <a:off x="914400" y="4678362"/>
            <a:ext cx="7239000" cy="1097296"/>
          </a:xfrm>
        </p:spPr>
        <p:txBody>
          <a:bodyPr>
            <a:noAutofit/>
          </a:bodyPr>
          <a:lstStyle>
            <a:lvl1pPr marL="0" indent="0">
              <a:buNone/>
              <a:defRPr sz="2400"/>
            </a:lvl1pPr>
            <a:lvl2pPr marL="457200" indent="0">
              <a:buNone/>
              <a:defRPr/>
            </a:lvl2pPr>
          </a:lstStyle>
          <a:p>
            <a:pPr lvl="0"/>
            <a:r>
              <a:rPr lang="en-US" dirty="0"/>
              <a:t>Edit Master text styles</a:t>
            </a:r>
          </a:p>
        </p:txBody>
      </p:sp>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5563196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cept C">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3731" y="2415367"/>
            <a:ext cx="7187013" cy="3050218"/>
          </a:xfrm>
        </p:spPr>
        <p:txBody>
          <a:bodyPr>
            <a:normAutofit/>
          </a:bodyPr>
          <a:lstStyle>
            <a:lvl1pPr marL="0" indent="0" algn="ctr">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chemeClr val="accent3"/>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3124209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ncept Photo C">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38625" y="2396572"/>
            <a:ext cx="3922119" cy="3050218"/>
          </a:xfrm>
        </p:spPr>
        <p:txBody>
          <a:bodyPr anchor="ctr" anchorCtr="0">
            <a:noAutofit/>
          </a:bodyPr>
          <a:lstStyle>
            <a:lvl1pPr marL="0" indent="0" algn="l">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chemeClr val="accent3"/>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4" name="Picture Placeholder 3"/>
          <p:cNvSpPr>
            <a:spLocks noGrp="1"/>
          </p:cNvSpPr>
          <p:nvPr>
            <p:ph type="pic" sz="quarter" idx="13"/>
          </p:nvPr>
        </p:nvSpPr>
        <p:spPr>
          <a:xfrm>
            <a:off x="808038" y="2402114"/>
            <a:ext cx="3059112" cy="3059112"/>
          </a:xfrm>
        </p:spPr>
        <p:txBody>
          <a:bodyPr/>
          <a:lstStyle/>
          <a:p>
            <a:endParaRPr lang="en-US" dirty="0"/>
          </a:p>
        </p:txBody>
      </p:sp>
    </p:spTree>
    <p:extLst>
      <p:ext uri="{BB962C8B-B14F-4D97-AF65-F5344CB8AC3E}">
        <p14:creationId xmlns:p14="http://schemas.microsoft.com/office/powerpoint/2010/main" val="3590720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alf Photo Content C">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579689"/>
            <a:ext cx="3457575" cy="3001961"/>
          </a:xfrm>
        </p:spPr>
        <p:txBody>
          <a:bodyPr>
            <a:noAutofit/>
          </a:bodyPr>
          <a:lstStyle>
            <a:lvl1pPr marL="0" indent="0">
              <a:buNone/>
              <a:defRPr/>
            </a:lvl1pPr>
            <a:lvl2pPr marL="457200" indent="0">
              <a:buFont typeface="Arial" panose="020B0604020202020204" pitchFamily="34" charset="0"/>
              <a:buNone/>
              <a:defRPr/>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p:txBody>
      </p:sp>
      <p:sp>
        <p:nvSpPr>
          <p:cNvPr id="8" name="Title 1"/>
          <p:cNvSpPr>
            <a:spLocks noGrp="1"/>
          </p:cNvSpPr>
          <p:nvPr>
            <p:ph type="title"/>
          </p:nvPr>
        </p:nvSpPr>
        <p:spPr>
          <a:xfrm>
            <a:off x="628650" y="765176"/>
            <a:ext cx="3457575" cy="1460499"/>
          </a:xfrm>
        </p:spPr>
        <p:txBody>
          <a:bodyPr>
            <a:noAutofit/>
          </a:bodyPr>
          <a:lstStyle>
            <a:lvl1pPr>
              <a:defRPr sz="4400" b="0">
                <a:solidFill>
                  <a:schemeClr val="accent3"/>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4" name="Picture Placeholder 7"/>
          <p:cNvSpPr>
            <a:spLocks noGrp="1"/>
          </p:cNvSpPr>
          <p:nvPr>
            <p:ph type="pic" sz="quarter" idx="13"/>
          </p:nvPr>
        </p:nvSpPr>
        <p:spPr>
          <a:xfrm>
            <a:off x="4305300" y="-1"/>
            <a:ext cx="4840245" cy="6553199"/>
          </a:xfrm>
          <a:effectLst>
            <a:outerShdw blurRad="584200" dist="38100" algn="l" rotWithShape="0">
              <a:prstClr val="black">
                <a:alpha val="7000"/>
              </a:prstClr>
            </a:outerShdw>
          </a:effectLst>
        </p:spPr>
        <p:txBody>
          <a:bodyPr/>
          <a:lstStyle/>
          <a:p>
            <a:endParaRPr lang="en-US"/>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64109250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 Ideas C">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894014"/>
            <a:ext cx="2543175" cy="3282948"/>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4" name="Content Placeholder 3"/>
          <p:cNvSpPr>
            <a:spLocks noGrp="1"/>
          </p:cNvSpPr>
          <p:nvPr>
            <p:ph sz="half" idx="2"/>
          </p:nvPr>
        </p:nvSpPr>
        <p:spPr>
          <a:xfrm>
            <a:off x="3300412"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3"/>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3"/>
          <p:cNvSpPr>
            <a:spLocks noGrp="1"/>
          </p:cNvSpPr>
          <p:nvPr>
            <p:ph sz="half" idx="13"/>
          </p:nvPr>
        </p:nvSpPr>
        <p:spPr>
          <a:xfrm>
            <a:off x="5972175"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14"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5" name="Text Placeholder 4"/>
          <p:cNvSpPr>
            <a:spLocks noGrp="1"/>
          </p:cNvSpPr>
          <p:nvPr>
            <p:ph type="body" sz="quarter" idx="14"/>
          </p:nvPr>
        </p:nvSpPr>
        <p:spPr>
          <a:xfrm>
            <a:off x="628650"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1" name="Text Placeholder 4"/>
          <p:cNvSpPr>
            <a:spLocks noGrp="1"/>
          </p:cNvSpPr>
          <p:nvPr>
            <p:ph type="body" sz="quarter" idx="15"/>
          </p:nvPr>
        </p:nvSpPr>
        <p:spPr>
          <a:xfrm>
            <a:off x="5972175"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5" name="Text Placeholder 4"/>
          <p:cNvSpPr>
            <a:spLocks noGrp="1"/>
          </p:cNvSpPr>
          <p:nvPr>
            <p:ph type="body" sz="quarter" idx="16"/>
          </p:nvPr>
        </p:nvSpPr>
        <p:spPr>
          <a:xfrm>
            <a:off x="3300411" y="2168529"/>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18161019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 Ideas C">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998789"/>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3"/>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Content Placeholder 2"/>
          <p:cNvSpPr>
            <a:spLocks noGrp="1"/>
          </p:cNvSpPr>
          <p:nvPr>
            <p:ph sz="half" idx="13"/>
          </p:nvPr>
        </p:nvSpPr>
        <p:spPr>
          <a:xfrm>
            <a:off x="4714379" y="3011821"/>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9" name="Text Placeholder 4"/>
          <p:cNvSpPr>
            <a:spLocks noGrp="1"/>
          </p:cNvSpPr>
          <p:nvPr>
            <p:ph type="body" sz="quarter" idx="14"/>
          </p:nvPr>
        </p:nvSpPr>
        <p:spPr>
          <a:xfrm>
            <a:off x="628649" y="2195514"/>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4" name="Text Placeholder 4"/>
          <p:cNvSpPr>
            <a:spLocks noGrp="1"/>
          </p:cNvSpPr>
          <p:nvPr>
            <p:ph type="body" sz="quarter" idx="15"/>
          </p:nvPr>
        </p:nvSpPr>
        <p:spPr>
          <a:xfrm>
            <a:off x="4714379" y="2191082"/>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35512716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C">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293938"/>
            <a:ext cx="7886700" cy="3176917"/>
          </a:xfrm>
        </p:spPr>
        <p:txBody>
          <a:bodyPr>
            <a:norm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3"/>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7181274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28650" y="6188074"/>
            <a:ext cx="2057400" cy="365125"/>
          </a:xfrm>
        </p:spPr>
        <p:txBody>
          <a:bodyPr/>
          <a:lstStyle>
            <a:lvl1pPr algn="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151740259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opic Page D">
    <p:spTree>
      <p:nvGrpSpPr>
        <p:cNvPr id="1" name=""/>
        <p:cNvGrpSpPr/>
        <p:nvPr/>
      </p:nvGrpSpPr>
      <p:grpSpPr>
        <a:xfrm>
          <a:off x="0" y="0"/>
          <a:ext cx="0" cy="0"/>
          <a:chOff x="0" y="0"/>
          <a:chExt cx="0" cy="0"/>
        </a:xfrm>
      </p:grpSpPr>
      <p:sp>
        <p:nvSpPr>
          <p:cNvPr id="15" name="Picture Placeholder 14"/>
          <p:cNvSpPr>
            <a:spLocks noGrp="1"/>
          </p:cNvSpPr>
          <p:nvPr>
            <p:ph type="pic" sz="quarter" idx="12"/>
          </p:nvPr>
        </p:nvSpPr>
        <p:spPr>
          <a:xfrm>
            <a:off x="0" y="0"/>
            <a:ext cx="9144000" cy="4684713"/>
          </a:xfrm>
          <a:noFill/>
        </p:spPr>
        <p:txBody>
          <a:bodyPr/>
          <a:lstStyle/>
          <a:p>
            <a:endParaRPr lang="en-US"/>
          </a:p>
        </p:txBody>
      </p:sp>
      <p:sp>
        <p:nvSpPr>
          <p:cNvPr id="9" name="Text Placeholder 10"/>
          <p:cNvSpPr>
            <a:spLocks noGrp="1"/>
          </p:cNvSpPr>
          <p:nvPr>
            <p:ph type="body" sz="quarter" idx="11"/>
          </p:nvPr>
        </p:nvSpPr>
        <p:spPr>
          <a:xfrm>
            <a:off x="560688" y="5864191"/>
            <a:ext cx="5305425" cy="455613"/>
          </a:xfrm>
        </p:spPr>
        <p:txBody>
          <a:bodyPr/>
          <a:lstStyle>
            <a:lvl1pPr marL="0" indent="0">
              <a:buNone/>
              <a:defRPr/>
            </a:lvl1pPr>
          </a:lstStyle>
          <a:p>
            <a:pPr lvl="0"/>
            <a:r>
              <a:rPr lang="en-US" dirty="0"/>
              <a:t>Edit Master text styles</a:t>
            </a:r>
          </a:p>
        </p:txBody>
      </p:sp>
      <p:sp>
        <p:nvSpPr>
          <p:cNvPr id="10" name="Title 1"/>
          <p:cNvSpPr>
            <a:spLocks noGrp="1"/>
          </p:cNvSpPr>
          <p:nvPr>
            <p:ph type="title"/>
          </p:nvPr>
        </p:nvSpPr>
        <p:spPr>
          <a:xfrm>
            <a:off x="560688" y="5168866"/>
            <a:ext cx="6896101" cy="668338"/>
          </a:xfrm>
        </p:spPr>
        <p:txBody>
          <a:bodyPr>
            <a:normAutofit/>
          </a:bodyPr>
          <a:lstStyle>
            <a:lvl1pPr>
              <a:defRPr sz="4400" b="0">
                <a:solidFill>
                  <a:schemeClr val="accent5"/>
                </a:solidFill>
                <a:latin typeface="+mn-lt"/>
              </a:defRPr>
            </a:lvl1pPr>
          </a:lstStyle>
          <a:p>
            <a:r>
              <a:rPr lang="en-US" dirty="0"/>
              <a:t>Click to edit Master title style</a:t>
            </a:r>
          </a:p>
        </p:txBody>
      </p:sp>
      <p:cxnSp>
        <p:nvCxnSpPr>
          <p:cNvPr id="13" name="Straight Connector 12"/>
          <p:cNvCxnSpPr/>
          <p:nvPr userDrawn="1"/>
        </p:nvCxnSpPr>
        <p:spPr>
          <a:xfrm flipV="1">
            <a:off x="108579" y="5168866"/>
            <a:ext cx="0" cy="1689134"/>
          </a:xfrm>
          <a:prstGeom prst="line">
            <a:avLst/>
          </a:prstGeom>
          <a:ln w="241300">
            <a:solidFill>
              <a:schemeClr val="accent5"/>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1877008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98501"/>
            <a:ext cx="7239000" cy="1325563"/>
          </a:xfrm>
        </p:spPr>
        <p:txBody>
          <a:bodyPr>
            <a:noAutofit/>
          </a:bodyPr>
          <a:lstStyle>
            <a:lvl1pPr>
              <a:defRPr sz="4400" b="0">
                <a:solidFill>
                  <a:schemeClr val="accent5"/>
                </a:solidFill>
                <a:latin typeface="+mn-lt"/>
              </a:defRPr>
            </a:lvl1pPr>
          </a:lstStyle>
          <a:p>
            <a:r>
              <a:rPr lang="en-US" dirty="0"/>
              <a:t>Click to edit Master title style</a:t>
            </a:r>
          </a:p>
        </p:txBody>
      </p:sp>
      <p:sp>
        <p:nvSpPr>
          <p:cNvPr id="3" name="Content Placeholder 2"/>
          <p:cNvSpPr>
            <a:spLocks noGrp="1"/>
          </p:cNvSpPr>
          <p:nvPr>
            <p:ph idx="1"/>
          </p:nvPr>
        </p:nvSpPr>
        <p:spPr>
          <a:xfrm>
            <a:off x="914400" y="2130425"/>
            <a:ext cx="7239000" cy="1865312"/>
          </a:xfrm>
        </p:spPr>
        <p:txBody>
          <a:bodyPr>
            <a:noAutofit/>
          </a:bodyPr>
          <a:lstStyle>
            <a:lvl1pPr>
              <a:buClr>
                <a:schemeClr val="accent5"/>
              </a:buClr>
              <a:defRPr sz="3600"/>
            </a:lvl1pPr>
            <a:lvl2pPr>
              <a:buClr>
                <a:schemeClr val="accent5"/>
              </a:buClr>
              <a:defRPr sz="2800"/>
            </a:lvl2pPr>
          </a:lstStyle>
          <a:p>
            <a:pPr lvl="0"/>
            <a:r>
              <a:rPr lang="en-US" dirty="0"/>
              <a:t>Edit Master text styles</a:t>
            </a:r>
          </a:p>
          <a:p>
            <a:pPr lvl="1"/>
            <a:r>
              <a:rPr lang="en-US" dirty="0"/>
              <a:t>Second level</a:t>
            </a:r>
          </a:p>
        </p:txBody>
      </p:sp>
      <p:sp>
        <p:nvSpPr>
          <p:cNvPr id="7" name="Rectangle 6"/>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2"/>
          <p:cNvSpPr>
            <a:spLocks noGrp="1"/>
          </p:cNvSpPr>
          <p:nvPr>
            <p:ph idx="13"/>
          </p:nvPr>
        </p:nvSpPr>
        <p:spPr>
          <a:xfrm>
            <a:off x="914400" y="4678362"/>
            <a:ext cx="7239000" cy="1097296"/>
          </a:xfrm>
        </p:spPr>
        <p:txBody>
          <a:bodyPr>
            <a:noAutofit/>
          </a:bodyPr>
          <a:lstStyle>
            <a:lvl1pPr marL="0" indent="0">
              <a:buNone/>
              <a:defRPr sz="2400"/>
            </a:lvl1pPr>
            <a:lvl2pPr marL="457200" indent="0">
              <a:buNone/>
              <a:defRPr/>
            </a:lvl2pPr>
          </a:lstStyle>
          <a:p>
            <a:pPr lvl="0"/>
            <a:r>
              <a:rPr lang="en-US" dirty="0"/>
              <a:t>Edit Master text styles</a:t>
            </a:r>
          </a:p>
        </p:txBody>
      </p:sp>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954713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04975" y="2199137"/>
            <a:ext cx="5724525" cy="3050218"/>
          </a:xfrm>
        </p:spPr>
        <p:txBody>
          <a:bodyPr>
            <a:normAutofit/>
          </a:bodyPr>
          <a:lstStyle>
            <a:lvl1pPr marL="0" indent="0" algn="ctr">
              <a:buNone/>
              <a:defRPr sz="4000" i="1">
                <a:solidFill>
                  <a:schemeClr val="tx1">
                    <a:lumMod val="65000"/>
                    <a:lumOff val="35000"/>
                  </a:schemeClr>
                </a:solidFill>
                <a:latin typeface="Century Schoolbook" panose="020406040505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3748088" y="933450"/>
            <a:ext cx="1647825"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4171950" y="726568"/>
            <a:ext cx="800100" cy="1877437"/>
          </a:xfrm>
          <a:prstGeom prst="rect">
            <a:avLst/>
          </a:prstGeom>
          <a:noFill/>
        </p:spPr>
        <p:txBody>
          <a:bodyPr wrap="square" rtlCol="0">
            <a:spAutoFit/>
          </a:bodyPr>
          <a:lstStyle/>
          <a:p>
            <a:pPr algn="ctr"/>
            <a:r>
              <a:rPr lang="en-US" sz="11600" b="1" dirty="0">
                <a:solidFill>
                  <a:schemeClr val="accent5"/>
                </a:solidFill>
                <a:latin typeface="Arial" panose="020B0604020202020204" pitchFamily="34" charset="0"/>
                <a:cs typeface="Arial" panose="020B0604020202020204" pitchFamily="34" charset="0"/>
              </a:rPr>
              <a:t>“</a:t>
            </a:r>
            <a:endParaRPr lang="en-US" sz="20000" b="1" dirty="0">
              <a:solidFill>
                <a:schemeClr val="accent5"/>
              </a:solidFill>
              <a:latin typeface="Arial" panose="020B0604020202020204" pitchFamily="34" charset="0"/>
              <a:cs typeface="Arial" panose="020B0604020202020204" pitchFamily="34" charset="0"/>
            </a:endParaRPr>
          </a:p>
        </p:txBody>
      </p:sp>
      <p:sp>
        <p:nvSpPr>
          <p:cNvPr id="14" name="Rectangle 13"/>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3401837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04975" y="2199137"/>
            <a:ext cx="5724525" cy="3050218"/>
          </a:xfrm>
        </p:spPr>
        <p:txBody>
          <a:bodyPr>
            <a:normAutofit/>
          </a:bodyPr>
          <a:lstStyle>
            <a:lvl1pPr marL="0" indent="0" algn="ctr">
              <a:buNone/>
              <a:defRPr sz="4000" i="1">
                <a:solidFill>
                  <a:schemeClr val="tx1">
                    <a:lumMod val="65000"/>
                    <a:lumOff val="35000"/>
                  </a:schemeClr>
                </a:solidFill>
                <a:latin typeface="Century Schoolbook" panose="020406040505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3748088" y="933450"/>
            <a:ext cx="1647825"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4171950" y="726568"/>
            <a:ext cx="800100" cy="1877437"/>
          </a:xfrm>
          <a:prstGeom prst="rect">
            <a:avLst/>
          </a:prstGeom>
          <a:noFill/>
        </p:spPr>
        <p:txBody>
          <a:bodyPr wrap="square" rtlCol="0">
            <a:spAutoFit/>
          </a:bodyPr>
          <a:lstStyle/>
          <a:p>
            <a:pPr algn="ctr"/>
            <a:r>
              <a:rPr lang="en-US" sz="11600" b="1" dirty="0">
                <a:solidFill>
                  <a:srgbClr val="C00000"/>
                </a:solidFill>
                <a:latin typeface="Arial" panose="020B0604020202020204" pitchFamily="34" charset="0"/>
                <a:cs typeface="Arial" panose="020B0604020202020204" pitchFamily="34" charset="0"/>
              </a:rPr>
              <a:t>“</a:t>
            </a:r>
            <a:endParaRPr lang="en-US" sz="20000" b="1" dirty="0">
              <a:solidFill>
                <a:srgbClr val="C00000"/>
              </a:solidFill>
              <a:latin typeface="Arial" panose="020B0604020202020204" pitchFamily="34" charset="0"/>
              <a:cs typeface="Arial" panose="020B0604020202020204" pitchFamily="34" charset="0"/>
            </a:endParaRPr>
          </a:p>
        </p:txBody>
      </p:sp>
      <p:sp>
        <p:nvSpPr>
          <p:cNvPr id="14" name="Rectangle 13"/>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2"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402664745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cept 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3731" y="2415367"/>
            <a:ext cx="7187013" cy="3050218"/>
          </a:xfrm>
        </p:spPr>
        <p:txBody>
          <a:bodyPr>
            <a:normAutofit/>
          </a:bodyPr>
          <a:lstStyle>
            <a:lvl1pPr marL="0" indent="0" algn="ctr">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chemeClr val="accent5"/>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19732818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cept Photo 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38625" y="2396572"/>
            <a:ext cx="3922119" cy="3050218"/>
          </a:xfrm>
        </p:spPr>
        <p:txBody>
          <a:bodyPr anchor="ctr" anchorCtr="0">
            <a:noAutofit/>
          </a:bodyPr>
          <a:lstStyle>
            <a:lvl1pPr marL="0" indent="0" algn="l">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chemeClr val="accent5"/>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4" name="Picture Placeholder 3"/>
          <p:cNvSpPr>
            <a:spLocks noGrp="1"/>
          </p:cNvSpPr>
          <p:nvPr>
            <p:ph type="pic" sz="quarter" idx="13"/>
          </p:nvPr>
        </p:nvSpPr>
        <p:spPr>
          <a:xfrm>
            <a:off x="808038" y="2402114"/>
            <a:ext cx="3059112" cy="3059112"/>
          </a:xfrm>
        </p:spPr>
        <p:txBody>
          <a:bodyPr/>
          <a:lstStyle/>
          <a:p>
            <a:endParaRPr lang="en-US" dirty="0"/>
          </a:p>
        </p:txBody>
      </p:sp>
    </p:spTree>
    <p:extLst>
      <p:ext uri="{BB962C8B-B14F-4D97-AF65-F5344CB8AC3E}">
        <p14:creationId xmlns:p14="http://schemas.microsoft.com/office/powerpoint/2010/main" val="21089490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Half Photo Content 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579689"/>
            <a:ext cx="3457575" cy="3001961"/>
          </a:xfrm>
        </p:spPr>
        <p:txBody>
          <a:bodyPr>
            <a:noAutofit/>
          </a:bodyPr>
          <a:lstStyle>
            <a:lvl1pPr marL="0" indent="0">
              <a:buNone/>
              <a:defRPr/>
            </a:lvl1pPr>
            <a:lvl2pPr marL="457200" indent="0">
              <a:buFont typeface="Arial" panose="020B0604020202020204" pitchFamily="34" charset="0"/>
              <a:buNone/>
              <a:defRPr/>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p:txBody>
      </p:sp>
      <p:sp>
        <p:nvSpPr>
          <p:cNvPr id="8" name="Title 1"/>
          <p:cNvSpPr>
            <a:spLocks noGrp="1"/>
          </p:cNvSpPr>
          <p:nvPr>
            <p:ph type="title"/>
          </p:nvPr>
        </p:nvSpPr>
        <p:spPr>
          <a:xfrm>
            <a:off x="628650" y="765176"/>
            <a:ext cx="3457575" cy="1460499"/>
          </a:xfrm>
        </p:spPr>
        <p:txBody>
          <a:bodyPr>
            <a:noAutofit/>
          </a:bodyPr>
          <a:lstStyle>
            <a:lvl1pPr>
              <a:defRPr sz="4400" b="0">
                <a:solidFill>
                  <a:schemeClr val="accent5"/>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4" name="Picture Placeholder 7"/>
          <p:cNvSpPr>
            <a:spLocks noGrp="1"/>
          </p:cNvSpPr>
          <p:nvPr>
            <p:ph type="pic" sz="quarter" idx="13"/>
          </p:nvPr>
        </p:nvSpPr>
        <p:spPr>
          <a:xfrm>
            <a:off x="4305300" y="-1"/>
            <a:ext cx="4840245" cy="6553199"/>
          </a:xfrm>
          <a:effectLst>
            <a:outerShdw blurRad="584200" dist="38100" algn="l" rotWithShape="0">
              <a:prstClr val="black">
                <a:alpha val="7000"/>
              </a:prstClr>
            </a:outerShdw>
          </a:effectLst>
        </p:spPr>
        <p:txBody>
          <a:bodyPr/>
          <a:lstStyle/>
          <a:p>
            <a:endParaRPr lang="en-US"/>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4533365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Ideas 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894014"/>
            <a:ext cx="2543175" cy="3282948"/>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4" name="Content Placeholder 3"/>
          <p:cNvSpPr>
            <a:spLocks noGrp="1"/>
          </p:cNvSpPr>
          <p:nvPr>
            <p:ph sz="half" idx="2"/>
          </p:nvPr>
        </p:nvSpPr>
        <p:spPr>
          <a:xfrm>
            <a:off x="3300412"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5"/>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3"/>
          <p:cNvSpPr>
            <a:spLocks noGrp="1"/>
          </p:cNvSpPr>
          <p:nvPr>
            <p:ph sz="half" idx="13"/>
          </p:nvPr>
        </p:nvSpPr>
        <p:spPr>
          <a:xfrm>
            <a:off x="5972175"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14"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5" name="Text Placeholder 4"/>
          <p:cNvSpPr>
            <a:spLocks noGrp="1"/>
          </p:cNvSpPr>
          <p:nvPr>
            <p:ph type="body" sz="quarter" idx="14"/>
          </p:nvPr>
        </p:nvSpPr>
        <p:spPr>
          <a:xfrm>
            <a:off x="628650"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1" name="Text Placeholder 4"/>
          <p:cNvSpPr>
            <a:spLocks noGrp="1"/>
          </p:cNvSpPr>
          <p:nvPr>
            <p:ph type="body" sz="quarter" idx="15"/>
          </p:nvPr>
        </p:nvSpPr>
        <p:spPr>
          <a:xfrm>
            <a:off x="5972175"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5" name="Text Placeholder 4"/>
          <p:cNvSpPr>
            <a:spLocks noGrp="1"/>
          </p:cNvSpPr>
          <p:nvPr>
            <p:ph type="body" sz="quarter" idx="16"/>
          </p:nvPr>
        </p:nvSpPr>
        <p:spPr>
          <a:xfrm>
            <a:off x="3300411" y="2168529"/>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742830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 Ideas 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998789"/>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5"/>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Content Placeholder 2"/>
          <p:cNvSpPr>
            <a:spLocks noGrp="1"/>
          </p:cNvSpPr>
          <p:nvPr>
            <p:ph sz="half" idx="13"/>
          </p:nvPr>
        </p:nvSpPr>
        <p:spPr>
          <a:xfrm>
            <a:off x="4714379" y="3011821"/>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9" name="Text Placeholder 4"/>
          <p:cNvSpPr>
            <a:spLocks noGrp="1"/>
          </p:cNvSpPr>
          <p:nvPr>
            <p:ph type="body" sz="quarter" idx="14"/>
          </p:nvPr>
        </p:nvSpPr>
        <p:spPr>
          <a:xfrm>
            <a:off x="628649" y="2195514"/>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4" name="Text Placeholder 4"/>
          <p:cNvSpPr>
            <a:spLocks noGrp="1"/>
          </p:cNvSpPr>
          <p:nvPr>
            <p:ph type="body" sz="quarter" idx="15"/>
          </p:nvPr>
        </p:nvSpPr>
        <p:spPr>
          <a:xfrm>
            <a:off x="4714379" y="2191082"/>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440946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ontent 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293938"/>
            <a:ext cx="7886700" cy="3176917"/>
          </a:xfrm>
        </p:spPr>
        <p:txBody>
          <a:bodyPr>
            <a:norm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chemeClr val="accent5"/>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341757845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28650" y="6188074"/>
            <a:ext cx="2057400" cy="365125"/>
          </a:xfrm>
        </p:spPr>
        <p:txBody>
          <a:bodyPr/>
          <a:lstStyle>
            <a:lvl1pPr algn="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501996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cept 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3731" y="2415367"/>
            <a:ext cx="7187013" cy="3050218"/>
          </a:xfrm>
        </p:spPr>
        <p:txBody>
          <a:bodyPr>
            <a:normAutofit/>
          </a:bodyPr>
          <a:lstStyle>
            <a:lvl1pPr marL="0" indent="0" algn="ctr">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rgbClr val="C00000"/>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697329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cept Photo 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38625" y="2285362"/>
            <a:ext cx="3922119" cy="3050218"/>
          </a:xfrm>
        </p:spPr>
        <p:txBody>
          <a:bodyPr anchor="ctr" anchorCtr="0">
            <a:noAutofit/>
          </a:bodyPr>
          <a:lstStyle>
            <a:lvl1pPr marL="0" indent="0" algn="l">
              <a:buNone/>
              <a:defRPr sz="3200" i="0">
                <a:solidFill>
                  <a:schemeClr val="tx1">
                    <a:lumMod val="65000"/>
                    <a:lumOff val="3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7" name="Rectangle 6"/>
          <p:cNvSpPr/>
          <p:nvPr userDrawn="1"/>
        </p:nvSpPr>
        <p:spPr>
          <a:xfrm>
            <a:off x="-4762" y="1262063"/>
            <a:ext cx="9144000" cy="1809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170774" y="933450"/>
            <a:ext cx="6802453" cy="731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Title 1"/>
          <p:cNvSpPr>
            <a:spLocks noGrp="1"/>
          </p:cNvSpPr>
          <p:nvPr>
            <p:ph type="title"/>
          </p:nvPr>
        </p:nvSpPr>
        <p:spPr>
          <a:xfrm>
            <a:off x="1358781" y="698501"/>
            <a:ext cx="6486258" cy="1325563"/>
          </a:xfrm>
        </p:spPr>
        <p:txBody>
          <a:bodyPr>
            <a:normAutofit/>
          </a:bodyPr>
          <a:lstStyle>
            <a:lvl1pPr algn="ctr">
              <a:defRPr sz="4400" b="0">
                <a:solidFill>
                  <a:srgbClr val="C00000"/>
                </a:solidFill>
                <a:latin typeface="+mn-lt"/>
              </a:defRPr>
            </a:lvl1pPr>
          </a:lstStyle>
          <a:p>
            <a:r>
              <a:rPr lang="en-US" dirty="0"/>
              <a:t>Click to edit Master title style</a:t>
            </a:r>
          </a:p>
        </p:txBody>
      </p:sp>
      <p:sp>
        <p:nvSpPr>
          <p:cNvPr id="16"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4" name="Picture Placeholder 3"/>
          <p:cNvSpPr>
            <a:spLocks noGrp="1"/>
          </p:cNvSpPr>
          <p:nvPr>
            <p:ph type="pic" sz="quarter" idx="13"/>
          </p:nvPr>
        </p:nvSpPr>
        <p:spPr>
          <a:xfrm>
            <a:off x="808038" y="2290904"/>
            <a:ext cx="3059112" cy="3059112"/>
          </a:xfrm>
        </p:spPr>
        <p:txBody>
          <a:bodyPr/>
          <a:lstStyle/>
          <a:p>
            <a:endParaRPr lang="en-US" dirty="0"/>
          </a:p>
        </p:txBody>
      </p:sp>
    </p:spTree>
    <p:extLst>
      <p:ext uri="{BB962C8B-B14F-4D97-AF65-F5344CB8AC3E}">
        <p14:creationId xmlns:p14="http://schemas.microsoft.com/office/powerpoint/2010/main" val="896421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Photo Content A">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579689"/>
            <a:ext cx="3457575" cy="3001961"/>
          </a:xfrm>
        </p:spPr>
        <p:txBody>
          <a:bodyPr>
            <a:noAutofit/>
          </a:bodyPr>
          <a:lstStyle>
            <a:lvl1pPr marL="0" indent="0">
              <a:buNone/>
              <a:defRPr/>
            </a:lvl1pPr>
            <a:lvl2pPr marL="457200" indent="0">
              <a:buFont typeface="Arial" panose="020B0604020202020204" pitchFamily="34" charset="0"/>
              <a:buNone/>
              <a:defRPr/>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p:txBody>
      </p:sp>
      <p:sp>
        <p:nvSpPr>
          <p:cNvPr id="8" name="Title 1"/>
          <p:cNvSpPr>
            <a:spLocks noGrp="1"/>
          </p:cNvSpPr>
          <p:nvPr>
            <p:ph type="title"/>
          </p:nvPr>
        </p:nvSpPr>
        <p:spPr>
          <a:xfrm>
            <a:off x="628650" y="765176"/>
            <a:ext cx="3457575" cy="1460499"/>
          </a:xfrm>
        </p:spPr>
        <p:txBody>
          <a:bodyPr>
            <a:noAutofit/>
          </a:bodyPr>
          <a:lstStyle>
            <a:lvl1pPr>
              <a:defRPr sz="4400" b="0">
                <a:solidFill>
                  <a:srgbClr val="C00000"/>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4" name="Picture Placeholder 7"/>
          <p:cNvSpPr>
            <a:spLocks noGrp="1"/>
          </p:cNvSpPr>
          <p:nvPr>
            <p:ph type="pic" sz="quarter" idx="13"/>
          </p:nvPr>
        </p:nvSpPr>
        <p:spPr>
          <a:xfrm>
            <a:off x="4305300" y="-1"/>
            <a:ext cx="4840245" cy="6553199"/>
          </a:xfrm>
          <a:effectLst>
            <a:outerShdw blurRad="584200" dist="38100" algn="l" rotWithShape="0">
              <a:prstClr val="black">
                <a:alpha val="7000"/>
              </a:prstClr>
            </a:outerShdw>
          </a:effectLst>
        </p:spPr>
        <p:txBody>
          <a:bodyPr/>
          <a:lstStyle/>
          <a:p>
            <a:endParaRPr lang="en-US"/>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879808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deas A">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2894014"/>
            <a:ext cx="2543175" cy="3282948"/>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4" name="Content Placeholder 3"/>
          <p:cNvSpPr>
            <a:spLocks noGrp="1"/>
          </p:cNvSpPr>
          <p:nvPr>
            <p:ph sz="half" idx="2"/>
          </p:nvPr>
        </p:nvSpPr>
        <p:spPr>
          <a:xfrm>
            <a:off x="3300412"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rgbClr val="C00000"/>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9" name="Content Placeholder 3"/>
          <p:cNvSpPr>
            <a:spLocks noGrp="1"/>
          </p:cNvSpPr>
          <p:nvPr>
            <p:ph sz="half" idx="13"/>
          </p:nvPr>
        </p:nvSpPr>
        <p:spPr>
          <a:xfrm>
            <a:off x="5972175" y="2905125"/>
            <a:ext cx="2543175" cy="3282948"/>
          </a:xfrm>
        </p:spPr>
        <p:txBody>
          <a:bodyPr>
            <a:noAutofit/>
          </a:bodyPr>
          <a:lstStyle>
            <a:lvl1pPr>
              <a:defRPr sz="2000"/>
            </a:lvl1pPr>
            <a:lvl2pPr>
              <a:defRPr sz="1800"/>
            </a:lvl2pPr>
          </a:lstStyle>
          <a:p>
            <a:pPr lvl="0"/>
            <a:r>
              <a:rPr lang="en-US" dirty="0"/>
              <a:t>Edit Master text styles</a:t>
            </a:r>
          </a:p>
          <a:p>
            <a:pPr lvl="1"/>
            <a:r>
              <a:rPr lang="en-US" dirty="0"/>
              <a:t>Second level</a:t>
            </a:r>
          </a:p>
        </p:txBody>
      </p:sp>
      <p:sp>
        <p:nvSpPr>
          <p:cNvPr id="14"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5" name="Text Placeholder 4"/>
          <p:cNvSpPr>
            <a:spLocks noGrp="1"/>
          </p:cNvSpPr>
          <p:nvPr>
            <p:ph type="body" sz="quarter" idx="14"/>
          </p:nvPr>
        </p:nvSpPr>
        <p:spPr>
          <a:xfrm>
            <a:off x="628650"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1" name="Text Placeholder 4"/>
          <p:cNvSpPr>
            <a:spLocks noGrp="1"/>
          </p:cNvSpPr>
          <p:nvPr>
            <p:ph type="body" sz="quarter" idx="15"/>
          </p:nvPr>
        </p:nvSpPr>
        <p:spPr>
          <a:xfrm>
            <a:off x="5972175" y="2163768"/>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5" name="Text Placeholder 4"/>
          <p:cNvSpPr>
            <a:spLocks noGrp="1"/>
          </p:cNvSpPr>
          <p:nvPr>
            <p:ph type="body" sz="quarter" idx="16"/>
          </p:nvPr>
        </p:nvSpPr>
        <p:spPr>
          <a:xfrm>
            <a:off x="3300411" y="2168529"/>
            <a:ext cx="2543175"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317032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Ideas A">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49" y="2998789"/>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8" name="Title 1"/>
          <p:cNvSpPr>
            <a:spLocks noGrp="1"/>
          </p:cNvSpPr>
          <p:nvPr>
            <p:ph type="title"/>
          </p:nvPr>
        </p:nvSpPr>
        <p:spPr>
          <a:xfrm>
            <a:off x="628650" y="631826"/>
            <a:ext cx="7886700" cy="1325563"/>
          </a:xfrm>
        </p:spPr>
        <p:txBody>
          <a:bodyPr/>
          <a:lstStyle>
            <a:lvl1pPr>
              <a:defRPr b="0">
                <a:solidFill>
                  <a:srgbClr val="C00000"/>
                </a:solidFill>
                <a:latin typeface="+mn-lt"/>
              </a:defRPr>
            </a:lvl1pPr>
          </a:lstStyle>
          <a:p>
            <a:r>
              <a:rPr lang="en-US" dirty="0"/>
              <a:t>Click to edit Master title style</a:t>
            </a:r>
          </a:p>
        </p:txBody>
      </p:sp>
      <p:sp>
        <p:nvSpPr>
          <p:cNvPr id="12" name="Rectangle 11"/>
          <p:cNvSpPr/>
          <p:nvPr userDrawn="1"/>
        </p:nvSpPr>
        <p:spPr>
          <a:xfrm>
            <a:off x="0" y="6542088"/>
            <a:ext cx="9144000" cy="3159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2971" y="5775657"/>
            <a:ext cx="609104" cy="642606"/>
          </a:xfrm>
          <a:prstGeom prst="rect">
            <a:avLst/>
          </a:prstGeom>
        </p:spPr>
      </p:pic>
      <p:sp>
        <p:nvSpPr>
          <p:cNvPr id="10" name="Content Placeholder 2"/>
          <p:cNvSpPr>
            <a:spLocks noGrp="1"/>
          </p:cNvSpPr>
          <p:nvPr>
            <p:ph sz="half" idx="13"/>
          </p:nvPr>
        </p:nvSpPr>
        <p:spPr>
          <a:xfrm>
            <a:off x="4714379" y="3011821"/>
            <a:ext cx="3800971" cy="2497136"/>
          </a:xfrm>
        </p:spPr>
        <p:txBody>
          <a:bodyPr>
            <a:noAutofit/>
          </a:bodyPr>
          <a:lstStyle>
            <a:lvl1pPr>
              <a:defRPr sz="2000"/>
            </a:lvl1pPr>
            <a:lvl2pPr marL="800100" indent="-342900">
              <a:buFont typeface="Arial" panose="020B0604020202020204" pitchFamily="34" charset="0"/>
              <a:buChar char="•"/>
              <a:defRPr sz="1800"/>
            </a:lvl2pPr>
            <a:lvl3pPr marL="1257300" indent="-342900">
              <a:buFont typeface="Arial" panose="020B0604020202020204" pitchFamily="34" charset="0"/>
              <a:buChar char="•"/>
              <a:defRPr/>
            </a:lvl3pPr>
            <a:lvl4pPr marL="1657350" indent="-285750">
              <a:buFont typeface="Arial" panose="020B0604020202020204" pitchFamily="34" charset="0"/>
              <a:buChar char="•"/>
              <a:defRPr/>
            </a:lvl4pPr>
            <a:lvl5pPr marL="1828800" indent="0">
              <a:buNone/>
              <a:defRPr/>
            </a:lvl5pPr>
          </a:lstStyle>
          <a:p>
            <a:pPr lvl="0"/>
            <a:r>
              <a:rPr lang="en-US" dirty="0"/>
              <a:t>Edit Master text styles</a:t>
            </a:r>
          </a:p>
          <a:p>
            <a:pPr lvl="1"/>
            <a:r>
              <a:rPr lang="en-US" dirty="0"/>
              <a:t>Second level</a:t>
            </a:r>
          </a:p>
        </p:txBody>
      </p:sp>
      <p:sp>
        <p:nvSpPr>
          <p:cNvPr id="15" name="Slide Number Placeholder 5"/>
          <p:cNvSpPr>
            <a:spLocks noGrp="1"/>
          </p:cNvSpPr>
          <p:nvPr>
            <p:ph type="sldNum" sz="quarter" idx="12"/>
          </p:nvPr>
        </p:nvSpPr>
        <p:spPr>
          <a:xfrm>
            <a:off x="3543300" y="6542088"/>
            <a:ext cx="2057400" cy="315912"/>
          </a:xfrm>
        </p:spPr>
        <p:txBody>
          <a:bodyPr/>
          <a:lstStyle>
            <a:lvl1pPr algn="ctr">
              <a:defRPr sz="1800" b="1">
                <a:solidFill>
                  <a:schemeClr val="bg1"/>
                </a:solidFill>
              </a:defRPr>
            </a:lvl1pPr>
          </a:lstStyle>
          <a:p>
            <a:fld id="{5D0ABABF-2C7C-4B83-A5BB-9D2C7FAA1CF7}" type="slidenum">
              <a:rPr lang="en-US" smtClean="0"/>
              <a:pPr/>
              <a:t>‹#›</a:t>
            </a:fld>
            <a:endParaRPr lang="en-US" dirty="0"/>
          </a:p>
        </p:txBody>
      </p:sp>
      <p:sp>
        <p:nvSpPr>
          <p:cNvPr id="9" name="Text Placeholder 4"/>
          <p:cNvSpPr>
            <a:spLocks noGrp="1"/>
          </p:cNvSpPr>
          <p:nvPr>
            <p:ph type="body" sz="quarter" idx="14"/>
          </p:nvPr>
        </p:nvSpPr>
        <p:spPr>
          <a:xfrm>
            <a:off x="628649" y="2195514"/>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
        <p:nvSpPr>
          <p:cNvPr id="14" name="Text Placeholder 4"/>
          <p:cNvSpPr>
            <a:spLocks noGrp="1"/>
          </p:cNvSpPr>
          <p:nvPr>
            <p:ph type="body" sz="quarter" idx="15"/>
          </p:nvPr>
        </p:nvSpPr>
        <p:spPr>
          <a:xfrm>
            <a:off x="4714379" y="2191082"/>
            <a:ext cx="3800971" cy="617538"/>
          </a:xfrm>
        </p:spPr>
        <p:txBody>
          <a:bodyPr>
            <a:noAutofit/>
          </a:bodyPr>
          <a:lstStyle>
            <a:lvl1pPr marL="0" indent="0">
              <a:buFontTx/>
              <a:buNone/>
              <a:defRPr sz="24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Edit Master text</a:t>
            </a:r>
          </a:p>
        </p:txBody>
      </p:sp>
    </p:spTree>
    <p:extLst>
      <p:ext uri="{BB962C8B-B14F-4D97-AF65-F5344CB8AC3E}">
        <p14:creationId xmlns:p14="http://schemas.microsoft.com/office/powerpoint/2010/main" val="1802636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theme" Target="../theme/theme3.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theme" Target="../theme/theme4.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43300" y="6311899"/>
            <a:ext cx="2057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545789342"/>
      </p:ext>
    </p:extLst>
  </p:cSld>
  <p:clrMap bg1="lt1" tx1="dk1" bg2="lt2" tx2="dk2" accent1="accent1" accent2="accent2" accent3="accent3" accent4="accent4" accent5="accent5" accent6="accent6" hlink="hlink" folHlink="folHlink"/>
  <p:sldLayoutIdLst>
    <p:sldLayoutId id="2147483759" r:id="rId1"/>
    <p:sldLayoutId id="2147483666" r:id="rId2"/>
    <p:sldLayoutId id="2147483662" r:id="rId3"/>
    <p:sldLayoutId id="2147483663" r:id="rId4"/>
    <p:sldLayoutId id="2147483716" r:id="rId5"/>
    <p:sldLayoutId id="2147483724" r:id="rId6"/>
    <p:sldLayoutId id="2147483664" r:id="rId7"/>
    <p:sldLayoutId id="2147483673" r:id="rId8"/>
    <p:sldLayoutId id="2147483674" r:id="rId9"/>
    <p:sldLayoutId id="2147483675" r:id="rId10"/>
    <p:sldLayoutId id="2147483667" r:id="rId11"/>
    <p:sldLayoutId id="2147483765" r:id="rId12"/>
  </p:sldLayoutIdLst>
  <p:hf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43300" y="6311899"/>
            <a:ext cx="2057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365797722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60" r:id="rId11"/>
    <p:sldLayoutId id="2147483762" r:id="rId12"/>
    <p:sldLayoutId id="2147483763" r:id="rId13"/>
    <p:sldLayoutId id="2147483764"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43300" y="6311899"/>
            <a:ext cx="2057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2271163402"/>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3543300" y="6311899"/>
            <a:ext cx="2057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5D0ABABF-2C7C-4B83-A5BB-9D2C7FAA1CF7}" type="slidenum">
              <a:rPr lang="en-US" smtClean="0"/>
              <a:pPr/>
              <a:t>‹#›</a:t>
            </a:fld>
            <a:endParaRPr lang="en-US" dirty="0"/>
          </a:p>
        </p:txBody>
      </p:sp>
    </p:spTree>
    <p:extLst>
      <p:ext uri="{BB962C8B-B14F-4D97-AF65-F5344CB8AC3E}">
        <p14:creationId xmlns:p14="http://schemas.microsoft.com/office/powerpoint/2010/main" val="778835275"/>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Lst>
  <p:hf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hyperlink" Target="https://iris.peabody.vanderbilt.edu/module/c19/cresource/#content" TargetMode="Externa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syracusecityschools.com/tfiles/folder11188/Fifth%20Grade%20Daily%20Learning%20Menu%204-20.pdf"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7168" b="17168"/>
          <a:stretch>
            <a:fillRect/>
          </a:stretch>
        </p:blipFill>
        <p:spPr>
          <a:xfrm>
            <a:off x="0" y="0"/>
            <a:ext cx="9144000" cy="3144814"/>
          </a:xfrm>
        </p:spPr>
      </p:pic>
      <p:sp>
        <p:nvSpPr>
          <p:cNvPr id="3" name="Title 2"/>
          <p:cNvSpPr>
            <a:spLocks noGrp="1"/>
          </p:cNvSpPr>
          <p:nvPr>
            <p:ph type="ctrTitle"/>
          </p:nvPr>
        </p:nvSpPr>
        <p:spPr>
          <a:xfrm>
            <a:off x="607500" y="4657563"/>
            <a:ext cx="7929000" cy="1080651"/>
          </a:xfrm>
        </p:spPr>
        <p:txBody>
          <a:bodyPr>
            <a:normAutofit fontScale="90000"/>
          </a:bodyPr>
          <a:lstStyle/>
          <a:p>
            <a:pPr algn="ctr"/>
            <a:r>
              <a:rPr lang="en-US" dirty="0" smtClean="0"/>
              <a:t>Tuesdays at 6:00 pm</a:t>
            </a:r>
            <a:br>
              <a:rPr lang="en-US" dirty="0" smtClean="0"/>
            </a:br>
            <a:r>
              <a:rPr lang="en-US" dirty="0" smtClean="0"/>
              <a:t>Thursdays at 12:00 pm</a:t>
            </a:r>
            <a:br>
              <a:rPr lang="en-US" dirty="0" smtClean="0"/>
            </a:br>
            <a:r>
              <a:rPr lang="en-US" dirty="0" smtClean="0"/>
              <a:t>on ZOOM</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901282139"/>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 </a:t>
            </a:r>
            <a:r>
              <a:rPr lang="en-US" dirty="0" smtClean="0"/>
              <a:t>How Can I Support My Child’s Learning?</a:t>
            </a:r>
            <a:endParaRPr lang="en-US" sz="3600" dirty="0"/>
          </a:p>
        </p:txBody>
      </p:sp>
      <p:sp>
        <p:nvSpPr>
          <p:cNvPr id="5" name="AutoShape 4" descr="School Closings List"/>
          <p:cNvSpPr>
            <a:spLocks noGrp="1" noChangeAspect="1" noChangeArrowheads="1"/>
          </p:cNvSpPr>
          <p:nvPr>
            <p:ph sz="half" idx="1"/>
          </p:nvPr>
        </p:nvSpPr>
        <p:spPr bwMode="auto">
          <a:xfrm>
            <a:off x="628650" y="1957388"/>
            <a:ext cx="7886700" cy="41195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Autofit/>
          </a:bodyPr>
          <a:lstStyle/>
          <a:p>
            <a:pPr lvl="2"/>
            <a:r>
              <a:rPr lang="en-US" sz="3200" dirty="0" smtClean="0">
                <a:solidFill>
                  <a:srgbClr val="00B050"/>
                </a:solidFill>
                <a:latin typeface="Berlin Sans FB Demi" panose="020E0802020502020306" pitchFamily="34" charset="0"/>
              </a:rPr>
              <a:t>Communicate regularly with the providers</a:t>
            </a:r>
          </a:p>
          <a:p>
            <a:pPr lvl="2"/>
            <a:r>
              <a:rPr lang="en-US" sz="3200" dirty="0" smtClean="0">
                <a:solidFill>
                  <a:srgbClr val="FFC000"/>
                </a:solidFill>
                <a:latin typeface="Berlin Sans FB Demi" panose="020E0802020502020306" pitchFamily="34" charset="0"/>
              </a:rPr>
              <a:t>Find a comfortable space for your child to work</a:t>
            </a:r>
          </a:p>
          <a:p>
            <a:pPr lvl="2"/>
            <a:r>
              <a:rPr lang="en-US" sz="3200" dirty="0" smtClean="0">
                <a:solidFill>
                  <a:srgbClr val="7030A0"/>
                </a:solidFill>
                <a:latin typeface="Berlin Sans FB Demi" panose="020E0802020502020306" pitchFamily="34" charset="0"/>
              </a:rPr>
              <a:t>Ask questions of your child and the providers – it’s okay not to know how to help with something. </a:t>
            </a:r>
          </a:p>
          <a:p>
            <a:pPr lvl="2"/>
            <a:r>
              <a:rPr lang="en-US" sz="3200" dirty="0" smtClean="0">
                <a:solidFill>
                  <a:srgbClr val="0070C0"/>
                </a:solidFill>
                <a:latin typeface="Berlin Sans FB Demi" panose="020E0802020502020306" pitchFamily="34" charset="0"/>
              </a:rPr>
              <a:t>Make sure your child logs on for therapy at the scheduled time</a:t>
            </a:r>
          </a:p>
        </p:txBody>
      </p:sp>
    </p:spTree>
    <p:extLst>
      <p:ext uri="{BB962C8B-B14F-4D97-AF65-F5344CB8AC3E}">
        <p14:creationId xmlns:p14="http://schemas.microsoft.com/office/powerpoint/2010/main" val="525430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pPr marL="0" indent="0">
              <a:buNone/>
            </a:pPr>
            <a:endParaRPr lang="en-US" dirty="0" smtClean="0"/>
          </a:p>
          <a:p>
            <a:pPr marL="0" indent="0">
              <a:buNone/>
            </a:pPr>
            <a:endParaRPr lang="en-US" dirty="0"/>
          </a:p>
          <a:p>
            <a:pPr marL="0" indent="0">
              <a:buNone/>
            </a:pPr>
            <a:r>
              <a:rPr lang="en-US" dirty="0" smtClean="0">
                <a:hlinkClick r:id="rId2"/>
              </a:rPr>
              <a:t>https</a:t>
            </a:r>
            <a:r>
              <a:rPr lang="en-US" dirty="0">
                <a:hlinkClick r:id="rId2"/>
              </a:rPr>
              <a:t>://iris.peabody.vanderbilt.edu/module/c19/cresource/#</a:t>
            </a:r>
            <a:r>
              <a:rPr lang="en-US" dirty="0" smtClean="0">
                <a:hlinkClick r:id="rId2"/>
              </a:rPr>
              <a:t>content</a:t>
            </a:r>
            <a:endParaRPr lang="en-US" dirty="0" smtClean="0"/>
          </a:p>
          <a:p>
            <a:pPr marL="0" indent="0">
              <a:buNone/>
            </a:pPr>
            <a:endParaRPr lang="en-US" dirty="0"/>
          </a:p>
        </p:txBody>
      </p:sp>
      <p:sp>
        <p:nvSpPr>
          <p:cNvPr id="3" name="Title 2"/>
          <p:cNvSpPr>
            <a:spLocks noGrp="1"/>
          </p:cNvSpPr>
          <p:nvPr>
            <p:ph type="title"/>
          </p:nvPr>
        </p:nvSpPr>
        <p:spPr/>
        <p:txBody>
          <a:bodyPr>
            <a:normAutofit/>
          </a:bodyPr>
          <a:lstStyle/>
          <a:p>
            <a:pPr algn="ctr"/>
            <a:r>
              <a:rPr lang="en-US" sz="4800" dirty="0" smtClean="0"/>
              <a:t>Resources for Parents </a:t>
            </a:r>
            <a:endParaRPr lang="en-US" sz="4800" dirty="0"/>
          </a:p>
        </p:txBody>
      </p:sp>
      <p:sp>
        <p:nvSpPr>
          <p:cNvPr id="4" name="Slide Number Placeholder 3"/>
          <p:cNvSpPr>
            <a:spLocks noGrp="1"/>
          </p:cNvSpPr>
          <p:nvPr>
            <p:ph type="sldNum" sz="quarter" idx="12"/>
          </p:nvPr>
        </p:nvSpPr>
        <p:spPr/>
        <p:txBody>
          <a:bodyPr/>
          <a:lstStyle/>
          <a:p>
            <a:fld id="{5D0ABABF-2C7C-4B83-A5BB-9D2C7FAA1CF7}" type="slidenum">
              <a:rPr lang="en-US" smtClean="0"/>
              <a:pPr/>
              <a:t>11</a:t>
            </a:fld>
            <a:endParaRPr lang="en-US" dirty="0"/>
          </a:p>
        </p:txBody>
      </p:sp>
    </p:spTree>
    <p:extLst>
      <p:ext uri="{BB962C8B-B14F-4D97-AF65-F5344CB8AC3E}">
        <p14:creationId xmlns:p14="http://schemas.microsoft.com/office/powerpoint/2010/main" val="249616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500" dirty="0"/>
              <a:t> QUESTIONS </a:t>
            </a:r>
          </a:p>
        </p:txBody>
      </p:sp>
      <p:sp>
        <p:nvSpPr>
          <p:cNvPr id="6" name="Content Placeholder 5"/>
          <p:cNvSpPr>
            <a:spLocks noGrp="1"/>
          </p:cNvSpPr>
          <p:nvPr>
            <p:ph idx="1"/>
          </p:nvPr>
        </p:nvSpPr>
        <p:spPr/>
        <p:txBody>
          <a:bodyPr/>
          <a:lstStyle/>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4690" y="2561967"/>
            <a:ext cx="2674620" cy="2592508"/>
          </a:xfrm>
          <a:prstGeom prst="rect">
            <a:avLst/>
          </a:prstGeom>
        </p:spPr>
      </p:pic>
    </p:spTree>
    <p:extLst>
      <p:ext uri="{BB962C8B-B14F-4D97-AF65-F5344CB8AC3E}">
        <p14:creationId xmlns:p14="http://schemas.microsoft.com/office/powerpoint/2010/main" val="4074821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4423" y="3648666"/>
            <a:ext cx="7294804" cy="903916"/>
          </a:xfrm>
        </p:spPr>
        <p:txBody>
          <a:bodyPr/>
          <a:lstStyle/>
          <a:p>
            <a:r>
              <a:rPr lang="en-US" sz="4000" dirty="0"/>
              <a:t>Special </a:t>
            </a:r>
            <a:r>
              <a:rPr lang="en-US" sz="4000" dirty="0" smtClean="0"/>
              <a:t>Education:</a:t>
            </a:r>
            <a:r>
              <a:rPr lang="en-US" sz="4000" dirty="0"/>
              <a:t/>
            </a:r>
            <a:br>
              <a:rPr lang="en-US" sz="4000" dirty="0"/>
            </a:br>
            <a:r>
              <a:rPr lang="en-US" sz="4000" dirty="0" smtClean="0"/>
              <a:t>Continuity of Learning Plan </a:t>
            </a:r>
            <a:endParaRPr lang="en-US" sz="4000" dirty="0"/>
          </a:p>
        </p:txBody>
      </p:sp>
      <p:sp>
        <p:nvSpPr>
          <p:cNvPr id="3" name="TextBox 2"/>
          <p:cNvSpPr txBox="1"/>
          <p:nvPr/>
        </p:nvSpPr>
        <p:spPr>
          <a:xfrm>
            <a:off x="1972638" y="5722706"/>
            <a:ext cx="5793202" cy="830997"/>
          </a:xfrm>
          <a:prstGeom prst="rect">
            <a:avLst/>
          </a:prstGeom>
          <a:noFill/>
        </p:spPr>
        <p:txBody>
          <a:bodyPr wrap="square" rtlCol="0">
            <a:spAutoFit/>
          </a:bodyPr>
          <a:lstStyle/>
          <a:p>
            <a:pPr algn="ctr"/>
            <a:r>
              <a:rPr lang="en-US" sz="2400" dirty="0" smtClean="0"/>
              <a:t>Jaime Alicea, Superintendent of Schools</a:t>
            </a:r>
          </a:p>
          <a:p>
            <a:pPr algn="ctr"/>
            <a:r>
              <a:rPr lang="en-US" sz="2400" dirty="0" smtClean="0"/>
              <a:t>May 2020</a:t>
            </a:r>
            <a:endParaRPr lang="en-US" sz="2400" dirty="0"/>
          </a:p>
        </p:txBody>
      </p:sp>
    </p:spTree>
    <p:extLst>
      <p:ext uri="{BB962C8B-B14F-4D97-AF65-F5344CB8AC3E}">
        <p14:creationId xmlns:p14="http://schemas.microsoft.com/office/powerpoint/2010/main" val="25576000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noFill/>
        </p:spPr>
        <p:txBody>
          <a:bodyPr/>
          <a:lstStyle/>
          <a:p>
            <a:pPr algn="ctr"/>
            <a:r>
              <a:rPr lang="en-US" dirty="0" smtClean="0"/>
              <a:t>Continuity of Learning</a:t>
            </a:r>
            <a:endParaRPr lang="en-US" dirty="0"/>
          </a:p>
        </p:txBody>
      </p:sp>
      <p:sp>
        <p:nvSpPr>
          <p:cNvPr id="6" name="Content Placeholder 5"/>
          <p:cNvSpPr>
            <a:spLocks noGrp="1"/>
          </p:cNvSpPr>
          <p:nvPr>
            <p:ph idx="1"/>
          </p:nvPr>
        </p:nvSpPr>
        <p:spPr>
          <a:xfrm>
            <a:off x="914400" y="2130424"/>
            <a:ext cx="7239000" cy="3503758"/>
          </a:xfrm>
        </p:spPr>
        <p:txBody>
          <a:bodyPr>
            <a:normAutofit fontScale="62500" lnSpcReduction="20000"/>
          </a:bodyPr>
          <a:lstStyle/>
          <a:p>
            <a:r>
              <a:rPr lang="en-US" sz="3800" b="1" dirty="0"/>
              <a:t>Per the NYSED Memo, 3/27/20</a:t>
            </a:r>
            <a:endParaRPr lang="en-US" sz="3800" dirty="0"/>
          </a:p>
          <a:p>
            <a:r>
              <a:rPr lang="en-US" sz="3800" b="1" i="1" dirty="0"/>
              <a:t>In planning for continuity of learning, school districts must consider ways of ensuring that the planned activities are accessible to students with disabilities, including English Language Learners with disabilities. Consideration should be given to including strategies to ensure that students with disabilities have equal access to the continuity of learning and receive educational benefits that are comparable to those received by others in the program and modified, or separate, aids and services necessary to provide access to students with disabilities.  </a:t>
            </a:r>
            <a:endParaRPr lang="en-US" sz="3800" dirty="0"/>
          </a:p>
          <a:p>
            <a:pPr marL="0" indent="0" algn="ctr">
              <a:lnSpc>
                <a:spcPct val="120000"/>
              </a:lnSpc>
              <a:buNone/>
            </a:pPr>
            <a:endParaRPr lang="en-US" sz="3300" dirty="0"/>
          </a:p>
        </p:txBody>
      </p:sp>
      <p:sp>
        <p:nvSpPr>
          <p:cNvPr id="7" name="AutoShape 2" descr="4 Elements of a Compelling Team Purpose | Oyster"/>
          <p:cNvSpPr>
            <a:spLocks noGrp="1" noChangeAspect="1" noChangeArrowheads="1"/>
          </p:cNvSpPr>
          <p:nvPr>
            <p:ph idx="13"/>
          </p:nvPr>
        </p:nvSpPr>
        <p:spPr bwMode="auto">
          <a:xfrm>
            <a:off x="914400" y="5708072"/>
            <a:ext cx="7239000" cy="675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303055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smtClean="0"/>
              <a:t>Special Education – Continuity of Learning During School Closure</a:t>
            </a:r>
            <a:endParaRPr lang="en-US" dirty="0"/>
          </a:p>
        </p:txBody>
      </p:sp>
      <p:sp>
        <p:nvSpPr>
          <p:cNvPr id="7" name="Rectangle 6"/>
          <p:cNvSpPr/>
          <p:nvPr/>
        </p:nvSpPr>
        <p:spPr>
          <a:xfrm>
            <a:off x="1065044" y="3038803"/>
            <a:ext cx="2806473" cy="923330"/>
          </a:xfrm>
          <a:prstGeom prst="rect">
            <a:avLst/>
          </a:prstGeom>
          <a:noFill/>
        </p:spPr>
        <p:txBody>
          <a:bodyPr wrap="none" lIns="91440" tIns="45720" rIns="91440" bIns="45720">
            <a:spAutoFit/>
          </a:bodyPr>
          <a:lstStyle/>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Resource</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8" name="Rectangle 7"/>
          <p:cNvSpPr/>
          <p:nvPr/>
        </p:nvSpPr>
        <p:spPr>
          <a:xfrm>
            <a:off x="-131224" y="2103490"/>
            <a:ext cx="5543762"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smtClean="0">
                <a:ln/>
                <a:solidFill>
                  <a:schemeClr val="accent3"/>
                </a:solidFill>
              </a:rPr>
              <a:t>    Daily Instruction</a:t>
            </a:r>
            <a:endParaRPr lang="en-US" sz="5400" b="1" cap="none" spc="0" dirty="0">
              <a:ln/>
              <a:solidFill>
                <a:schemeClr val="accent3"/>
              </a:solidFill>
              <a:effectLst/>
            </a:endParaRPr>
          </a:p>
        </p:txBody>
      </p:sp>
      <p:sp>
        <p:nvSpPr>
          <p:cNvPr id="9" name="Rectangle 8"/>
          <p:cNvSpPr/>
          <p:nvPr/>
        </p:nvSpPr>
        <p:spPr>
          <a:xfrm>
            <a:off x="-218671" y="3986099"/>
            <a:ext cx="5373907" cy="923330"/>
          </a:xfrm>
          <a:prstGeom prst="rect">
            <a:avLst/>
          </a:prstGeom>
          <a:noFill/>
        </p:spPr>
        <p:txBody>
          <a:bodyPr wrap="none" lIns="91440" tIns="45720" rIns="91440" bIns="45720">
            <a:spAutoFit/>
          </a:bodyPr>
          <a:lstStyle/>
          <a:p>
            <a:pPr algn="ctr"/>
            <a:r>
              <a:rPr lang="en-US" sz="5400"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     Related Service</a:t>
            </a:r>
            <a:endParaRPr lang="en-US" sz="54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10" name="Rectangle 9"/>
          <p:cNvSpPr/>
          <p:nvPr/>
        </p:nvSpPr>
        <p:spPr>
          <a:xfrm>
            <a:off x="-293434" y="4957361"/>
            <a:ext cx="5523435" cy="923330"/>
          </a:xfrm>
          <a:prstGeom prst="rect">
            <a:avLst/>
          </a:prstGeom>
          <a:noFill/>
        </p:spPr>
        <p:txBody>
          <a:bodyPr wrap="none" lIns="91440" tIns="45720" rIns="91440" bIns="45720">
            <a:spAutoFit/>
          </a:bodyPr>
          <a:lstStyle/>
          <a:p>
            <a:pPr algn="ctr"/>
            <a:r>
              <a:rPr lang="en-US" sz="54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Communication</a:t>
            </a:r>
            <a:endPar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Content Placeholder 2"/>
          <p:cNvSpPr>
            <a:spLocks noGrp="1"/>
          </p:cNvSpPr>
          <p:nvPr>
            <p:ph idx="1"/>
          </p:nvPr>
        </p:nvSpPr>
        <p:spPr>
          <a:xfrm>
            <a:off x="614034" y="2222287"/>
            <a:ext cx="4913463" cy="3636511"/>
          </a:xfrm>
        </p:spPr>
        <p:txBody>
          <a:bodyPr/>
          <a:lstStyle/>
          <a:p>
            <a:pPr marL="0" indent="0">
              <a:buNone/>
            </a:pPr>
            <a:endParaRPr lang="en-US" dirty="0"/>
          </a:p>
        </p:txBody>
      </p:sp>
      <p:pic>
        <p:nvPicPr>
          <p:cNvPr id="5" name="Picture 4"/>
          <p:cNvPicPr>
            <a:picLocks noChangeAspect="1"/>
          </p:cNvPicPr>
          <p:nvPr/>
        </p:nvPicPr>
        <p:blipFill>
          <a:blip r:embed="rId3"/>
          <a:stretch>
            <a:fillRect/>
          </a:stretch>
        </p:blipFill>
        <p:spPr>
          <a:xfrm>
            <a:off x="5863548" y="3026820"/>
            <a:ext cx="3085820" cy="2151355"/>
          </a:xfrm>
          <a:prstGeom prst="rect">
            <a:avLst/>
          </a:prstGeom>
        </p:spPr>
      </p:pic>
    </p:spTree>
    <p:extLst>
      <p:ext uri="{BB962C8B-B14F-4D97-AF65-F5344CB8AC3E}">
        <p14:creationId xmlns:p14="http://schemas.microsoft.com/office/powerpoint/2010/main" val="36660041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t>
            </a:r>
            <a:r>
              <a:rPr lang="en-US" dirty="0" smtClean="0"/>
              <a:t>What Do Special Education Services Look Like During School Closure?</a:t>
            </a:r>
            <a:endParaRPr lang="en-US" sz="3600" dirty="0"/>
          </a:p>
        </p:txBody>
      </p:sp>
      <p:sp>
        <p:nvSpPr>
          <p:cNvPr id="5" name="AutoShape 4" descr="School Closings List"/>
          <p:cNvSpPr>
            <a:spLocks noGrp="1" noChangeAspect="1" noChangeArrowheads="1"/>
          </p:cNvSpPr>
          <p:nvPr>
            <p:ph sz="half" idx="1"/>
          </p:nvPr>
        </p:nvSpPr>
        <p:spPr bwMode="auto">
          <a:xfrm>
            <a:off x="628650" y="1957388"/>
            <a:ext cx="7886700" cy="41195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indent="0">
              <a:buNone/>
            </a:pPr>
            <a:endParaRPr lang="en-US" sz="3600" dirty="0" smtClean="0">
              <a:solidFill>
                <a:srgbClr val="92D050"/>
              </a:solidFill>
              <a:latin typeface="Berlin Sans FB Demi" panose="020E0802020502020306" pitchFamily="34" charset="0"/>
            </a:endParaRPr>
          </a:p>
          <a:p>
            <a:pPr marL="0" indent="0">
              <a:buNone/>
            </a:pPr>
            <a:r>
              <a:rPr lang="en-US" sz="4400" dirty="0" smtClean="0">
                <a:solidFill>
                  <a:srgbClr val="92D050"/>
                </a:solidFill>
                <a:latin typeface="Berlin Sans FB Demi" panose="020E0802020502020306" pitchFamily="34" charset="0"/>
              </a:rPr>
              <a:t>Daily Instruction:</a:t>
            </a:r>
          </a:p>
          <a:p>
            <a:pPr lvl="2"/>
            <a:r>
              <a:rPr lang="en-US" sz="4400" dirty="0" smtClean="0">
                <a:solidFill>
                  <a:srgbClr val="0070C0"/>
                </a:solidFill>
                <a:latin typeface="Berlin Sans FB Demi" panose="020E0802020502020306" pitchFamily="34" charset="0"/>
              </a:rPr>
              <a:t>Grade Level Curriculum</a:t>
            </a:r>
          </a:p>
          <a:p>
            <a:pPr lvl="2"/>
            <a:r>
              <a:rPr lang="en-US" sz="4400" dirty="0" smtClean="0">
                <a:solidFill>
                  <a:srgbClr val="FFC000"/>
                </a:solidFill>
                <a:latin typeface="Berlin Sans FB Demi" panose="020E0802020502020306" pitchFamily="34" charset="0"/>
              </a:rPr>
              <a:t>Specially Designed Instruction</a:t>
            </a:r>
          </a:p>
          <a:p>
            <a:pPr lvl="2"/>
            <a:r>
              <a:rPr lang="en-US" sz="4400" dirty="0" smtClean="0">
                <a:solidFill>
                  <a:srgbClr val="7030A0"/>
                </a:solidFill>
                <a:latin typeface="Berlin Sans FB Demi" panose="020E0802020502020306" pitchFamily="34" charset="0"/>
              </a:rPr>
              <a:t>Individual IEP goals</a:t>
            </a:r>
          </a:p>
          <a:p>
            <a:pPr lvl="2"/>
            <a:endParaRPr lang="en-US" dirty="0">
              <a:solidFill>
                <a:srgbClr val="7030A0"/>
              </a:solidFill>
            </a:endParaRPr>
          </a:p>
        </p:txBody>
      </p:sp>
    </p:spTree>
    <p:extLst>
      <p:ext uri="{BB962C8B-B14F-4D97-AF65-F5344CB8AC3E}">
        <p14:creationId xmlns:p14="http://schemas.microsoft.com/office/powerpoint/2010/main" val="3549889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 </a:t>
            </a:r>
            <a:r>
              <a:rPr lang="en-US" dirty="0" smtClean="0"/>
              <a:t>Daily Learning Menus By Grade</a:t>
            </a:r>
            <a:endParaRPr lang="en-US" sz="3600" dirty="0"/>
          </a:p>
        </p:txBody>
      </p:sp>
      <p:sp>
        <p:nvSpPr>
          <p:cNvPr id="5" name="AutoShape 4" descr="School Closings List"/>
          <p:cNvSpPr>
            <a:spLocks noGrp="1" noChangeAspect="1" noChangeArrowheads="1"/>
          </p:cNvSpPr>
          <p:nvPr>
            <p:ph sz="half" idx="1"/>
          </p:nvPr>
        </p:nvSpPr>
        <p:spPr bwMode="auto">
          <a:xfrm>
            <a:off x="628650" y="1957388"/>
            <a:ext cx="7886700" cy="41195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914400" lvl="2" indent="0">
              <a:buNone/>
            </a:pPr>
            <a:endParaRPr lang="en-US" sz="3600" dirty="0">
              <a:solidFill>
                <a:srgbClr val="92D050"/>
              </a:solidFill>
              <a:latin typeface="Berlin Sans FB Demi" panose="020E0802020502020306" pitchFamily="34" charset="0"/>
            </a:endParaRPr>
          </a:p>
          <a:p>
            <a:pPr marL="914400" lvl="2" indent="0">
              <a:buNone/>
            </a:pPr>
            <a:r>
              <a:rPr lang="en-US" sz="2800" dirty="0" smtClean="0">
                <a:solidFill>
                  <a:srgbClr val="7030A0"/>
                </a:solidFill>
                <a:hlinkClick r:id="rId3"/>
              </a:rPr>
              <a:t>http</a:t>
            </a:r>
            <a:r>
              <a:rPr lang="en-US" sz="2800" dirty="0">
                <a:solidFill>
                  <a:srgbClr val="7030A0"/>
                </a:solidFill>
                <a:hlinkClick r:id="rId3"/>
              </a:rPr>
              <a:t>://</a:t>
            </a:r>
            <a:r>
              <a:rPr lang="en-US" sz="2800" dirty="0" smtClean="0">
                <a:solidFill>
                  <a:srgbClr val="7030A0"/>
                </a:solidFill>
                <a:hlinkClick r:id="rId3"/>
              </a:rPr>
              <a:t>www.syracusecityschools.com/tfiles/folder11188/Fifth%20Grade%20Daily%20Learning%20Menu%204-20.pdf</a:t>
            </a:r>
            <a:endParaRPr lang="en-US" sz="2800" dirty="0" smtClean="0">
              <a:solidFill>
                <a:srgbClr val="7030A0"/>
              </a:solidFill>
            </a:endParaRPr>
          </a:p>
          <a:p>
            <a:pPr marL="914400" lvl="2" indent="0">
              <a:buNone/>
            </a:pPr>
            <a:endParaRPr lang="en-US" sz="2800" dirty="0">
              <a:solidFill>
                <a:srgbClr val="7030A0"/>
              </a:solidFill>
            </a:endParaRPr>
          </a:p>
        </p:txBody>
      </p:sp>
    </p:spTree>
    <p:extLst>
      <p:ext uri="{BB962C8B-B14F-4D97-AF65-F5344CB8AC3E}">
        <p14:creationId xmlns:p14="http://schemas.microsoft.com/office/powerpoint/2010/main" val="3469871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t>
            </a:r>
            <a:r>
              <a:rPr lang="en-US" dirty="0" smtClean="0"/>
              <a:t>What Do Special Education Services Look Like During School Closure?</a:t>
            </a:r>
            <a:endParaRPr lang="en-US" sz="3600" dirty="0"/>
          </a:p>
        </p:txBody>
      </p:sp>
      <p:sp>
        <p:nvSpPr>
          <p:cNvPr id="5" name="AutoShape 4" descr="School Closings List"/>
          <p:cNvSpPr>
            <a:spLocks noGrp="1" noChangeAspect="1" noChangeArrowheads="1"/>
          </p:cNvSpPr>
          <p:nvPr>
            <p:ph sz="half" idx="1"/>
          </p:nvPr>
        </p:nvSpPr>
        <p:spPr bwMode="auto">
          <a:xfrm>
            <a:off x="195209" y="1957389"/>
            <a:ext cx="5054885" cy="41195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marL="0" indent="0">
              <a:buNone/>
            </a:pPr>
            <a:endParaRPr lang="en-US" sz="3600" dirty="0" smtClean="0">
              <a:solidFill>
                <a:srgbClr val="92D050"/>
              </a:solidFill>
              <a:latin typeface="Berlin Sans FB Demi" panose="020E0802020502020306" pitchFamily="34" charset="0"/>
            </a:endParaRPr>
          </a:p>
          <a:p>
            <a:pPr marL="0" indent="0">
              <a:buNone/>
            </a:pPr>
            <a:r>
              <a:rPr lang="en-US" sz="3500" dirty="0" smtClean="0">
                <a:solidFill>
                  <a:srgbClr val="92D050"/>
                </a:solidFill>
                <a:latin typeface="Berlin Sans FB Demi" panose="020E0802020502020306" pitchFamily="34" charset="0"/>
              </a:rPr>
              <a:t>Resource Support:</a:t>
            </a:r>
          </a:p>
          <a:p>
            <a:pPr lvl="2"/>
            <a:r>
              <a:rPr lang="en-US" sz="3500" dirty="0" smtClean="0">
                <a:solidFill>
                  <a:srgbClr val="0070C0"/>
                </a:solidFill>
                <a:latin typeface="Berlin Sans FB Demi" panose="020E0802020502020306" pitchFamily="34" charset="0"/>
              </a:rPr>
              <a:t>Small group instruction</a:t>
            </a:r>
          </a:p>
          <a:p>
            <a:pPr lvl="2"/>
            <a:r>
              <a:rPr lang="en-US" sz="3500" dirty="0" smtClean="0">
                <a:solidFill>
                  <a:srgbClr val="FFC000"/>
                </a:solidFill>
                <a:latin typeface="Berlin Sans FB Demi" panose="020E0802020502020306" pitchFamily="34" charset="0"/>
              </a:rPr>
              <a:t>Supplemental Instruction</a:t>
            </a:r>
          </a:p>
          <a:p>
            <a:pPr lvl="2"/>
            <a:r>
              <a:rPr lang="en-US" sz="3500" dirty="0" smtClean="0">
                <a:solidFill>
                  <a:srgbClr val="7030A0"/>
                </a:solidFill>
                <a:latin typeface="Berlin Sans FB Demi" panose="020E0802020502020306" pitchFamily="34" charset="0"/>
              </a:rPr>
              <a:t>Skill development</a:t>
            </a:r>
          </a:p>
          <a:p>
            <a:pPr lvl="2"/>
            <a:endParaRPr lang="en-US" sz="3500" dirty="0">
              <a:solidFill>
                <a:srgbClr val="7030A0"/>
              </a:solidFill>
            </a:endParaRPr>
          </a:p>
        </p:txBody>
      </p:sp>
      <p:pic>
        <p:nvPicPr>
          <p:cNvPr id="3" name="Picture 2"/>
          <p:cNvPicPr>
            <a:picLocks noChangeAspect="1"/>
          </p:cNvPicPr>
          <p:nvPr/>
        </p:nvPicPr>
        <p:blipFill>
          <a:blip r:embed="rId3"/>
          <a:stretch>
            <a:fillRect/>
          </a:stretch>
        </p:blipFill>
        <p:spPr>
          <a:xfrm>
            <a:off x="5332288" y="2835667"/>
            <a:ext cx="2774022" cy="2712378"/>
          </a:xfrm>
          <a:prstGeom prst="rect">
            <a:avLst/>
          </a:prstGeom>
        </p:spPr>
      </p:pic>
    </p:spTree>
    <p:extLst>
      <p:ext uri="{BB962C8B-B14F-4D97-AF65-F5344CB8AC3E}">
        <p14:creationId xmlns:p14="http://schemas.microsoft.com/office/powerpoint/2010/main" val="3249912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t>
            </a:r>
            <a:r>
              <a:rPr lang="en-US" dirty="0" smtClean="0"/>
              <a:t>What Do Special Education Services Look Like During School Closure?</a:t>
            </a:r>
            <a:endParaRPr lang="en-US" sz="3600" dirty="0"/>
          </a:p>
        </p:txBody>
      </p:sp>
      <p:sp>
        <p:nvSpPr>
          <p:cNvPr id="5" name="AutoShape 4" descr="School Closings List"/>
          <p:cNvSpPr>
            <a:spLocks noGrp="1" noChangeAspect="1" noChangeArrowheads="1"/>
          </p:cNvSpPr>
          <p:nvPr>
            <p:ph sz="half" idx="1"/>
          </p:nvPr>
        </p:nvSpPr>
        <p:spPr bwMode="auto">
          <a:xfrm>
            <a:off x="176587" y="1957389"/>
            <a:ext cx="5176249" cy="376804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marL="0" indent="0">
              <a:buNone/>
            </a:pPr>
            <a:endParaRPr lang="en-US" sz="3600" dirty="0" smtClean="0">
              <a:solidFill>
                <a:srgbClr val="92D050"/>
              </a:solidFill>
              <a:latin typeface="Berlin Sans FB Demi" panose="020E0802020502020306" pitchFamily="34" charset="0"/>
            </a:endParaRPr>
          </a:p>
          <a:p>
            <a:pPr marL="0" indent="0">
              <a:buNone/>
            </a:pPr>
            <a:r>
              <a:rPr lang="en-US" sz="2800" dirty="0" smtClean="0">
                <a:solidFill>
                  <a:srgbClr val="92D050"/>
                </a:solidFill>
                <a:latin typeface="Berlin Sans FB Demi" panose="020E0802020502020306" pitchFamily="34" charset="0"/>
              </a:rPr>
              <a:t>Related Services:</a:t>
            </a:r>
          </a:p>
          <a:p>
            <a:pPr lvl="2"/>
            <a:r>
              <a:rPr lang="en-US" sz="2800" dirty="0" smtClean="0">
                <a:solidFill>
                  <a:srgbClr val="0070C0"/>
                </a:solidFill>
                <a:latin typeface="Berlin Sans FB Demi" panose="020E0802020502020306" pitchFamily="34" charset="0"/>
              </a:rPr>
              <a:t>Speech, OT, PT</a:t>
            </a:r>
          </a:p>
          <a:p>
            <a:pPr lvl="2"/>
            <a:r>
              <a:rPr lang="en-US" sz="2800" dirty="0" err="1" smtClean="0">
                <a:solidFill>
                  <a:srgbClr val="FFC000"/>
                </a:solidFill>
                <a:latin typeface="Berlin Sans FB Demi" panose="020E0802020502020306" pitchFamily="34" charset="0"/>
              </a:rPr>
              <a:t>Teletherapy</a:t>
            </a:r>
            <a:r>
              <a:rPr lang="en-US" sz="2800" dirty="0" smtClean="0">
                <a:solidFill>
                  <a:srgbClr val="FFC000"/>
                </a:solidFill>
                <a:latin typeface="Berlin Sans FB Demi" panose="020E0802020502020306" pitchFamily="34" charset="0"/>
              </a:rPr>
              <a:t> – Zoom, Phone</a:t>
            </a:r>
          </a:p>
          <a:p>
            <a:pPr lvl="2"/>
            <a:r>
              <a:rPr lang="en-US" sz="2800" dirty="0" smtClean="0">
                <a:solidFill>
                  <a:srgbClr val="7030A0"/>
                </a:solidFill>
                <a:latin typeface="Berlin Sans FB Demi" panose="020E0802020502020306" pitchFamily="34" charset="0"/>
              </a:rPr>
              <a:t>Skill development and retention</a:t>
            </a:r>
          </a:p>
          <a:p>
            <a:pPr lvl="2"/>
            <a:endParaRPr lang="en-US" dirty="0">
              <a:solidFill>
                <a:srgbClr val="7030A0"/>
              </a:solidFill>
            </a:endParaRPr>
          </a:p>
        </p:txBody>
      </p:sp>
      <p:pic>
        <p:nvPicPr>
          <p:cNvPr id="3" name="Picture 2"/>
          <p:cNvPicPr>
            <a:picLocks noChangeAspect="1"/>
          </p:cNvPicPr>
          <p:nvPr/>
        </p:nvPicPr>
        <p:blipFill>
          <a:blip r:embed="rId3"/>
          <a:stretch>
            <a:fillRect/>
          </a:stretch>
        </p:blipFill>
        <p:spPr>
          <a:xfrm>
            <a:off x="5503803" y="3063437"/>
            <a:ext cx="2869099" cy="1909255"/>
          </a:xfrm>
          <a:prstGeom prst="rect">
            <a:avLst/>
          </a:prstGeom>
        </p:spPr>
      </p:pic>
    </p:spTree>
    <p:extLst>
      <p:ext uri="{BB962C8B-B14F-4D97-AF65-F5344CB8AC3E}">
        <p14:creationId xmlns:p14="http://schemas.microsoft.com/office/powerpoint/2010/main" val="1063600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 </a:t>
            </a:r>
            <a:r>
              <a:rPr lang="en-US" dirty="0" smtClean="0"/>
              <a:t>What Do Preschool Special Education Services Look Like During School Closure?</a:t>
            </a:r>
            <a:endParaRPr lang="en-US" sz="3600" dirty="0"/>
          </a:p>
        </p:txBody>
      </p:sp>
      <p:sp>
        <p:nvSpPr>
          <p:cNvPr id="5" name="AutoShape 4" descr="School Closings List"/>
          <p:cNvSpPr>
            <a:spLocks noGrp="1" noChangeAspect="1" noChangeArrowheads="1"/>
          </p:cNvSpPr>
          <p:nvPr>
            <p:ph sz="half" idx="1"/>
          </p:nvPr>
        </p:nvSpPr>
        <p:spPr bwMode="auto">
          <a:xfrm>
            <a:off x="195209" y="1957389"/>
            <a:ext cx="5054885" cy="411956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normAutofit/>
          </a:bodyPr>
          <a:lstStyle/>
          <a:p>
            <a:pPr marL="0" indent="0">
              <a:buNone/>
            </a:pPr>
            <a:r>
              <a:rPr lang="en-US" sz="3500" dirty="0" smtClean="0">
                <a:solidFill>
                  <a:srgbClr val="92D050"/>
                </a:solidFill>
                <a:latin typeface="Berlin Sans FB Demi" panose="020E0802020502020306" pitchFamily="34" charset="0"/>
              </a:rPr>
              <a:t>SEIT Support and Related Services:</a:t>
            </a:r>
          </a:p>
          <a:p>
            <a:pPr lvl="2"/>
            <a:r>
              <a:rPr lang="en-US" sz="3500" dirty="0" smtClean="0">
                <a:solidFill>
                  <a:srgbClr val="0070C0"/>
                </a:solidFill>
                <a:latin typeface="Berlin Sans FB Demi" panose="020E0802020502020306" pitchFamily="34" charset="0"/>
              </a:rPr>
              <a:t>Small group instruction</a:t>
            </a:r>
          </a:p>
          <a:p>
            <a:pPr lvl="2"/>
            <a:r>
              <a:rPr lang="en-US" sz="3500" dirty="0" smtClean="0">
                <a:solidFill>
                  <a:srgbClr val="7030A0"/>
                </a:solidFill>
                <a:latin typeface="Berlin Sans FB Demi" panose="020E0802020502020306" pitchFamily="34" charset="0"/>
              </a:rPr>
              <a:t>Focus on IEP goals</a:t>
            </a:r>
          </a:p>
          <a:p>
            <a:pPr lvl="2"/>
            <a:r>
              <a:rPr lang="en-US" sz="2800" dirty="0" err="1" smtClean="0">
                <a:solidFill>
                  <a:srgbClr val="FFC000"/>
                </a:solidFill>
                <a:latin typeface="Berlin Sans FB Demi" panose="020E0802020502020306" pitchFamily="34" charset="0"/>
              </a:rPr>
              <a:t>Teletherapy</a:t>
            </a:r>
            <a:r>
              <a:rPr lang="en-US" sz="2800" dirty="0" smtClean="0">
                <a:solidFill>
                  <a:srgbClr val="FFC000"/>
                </a:solidFill>
                <a:latin typeface="Berlin Sans FB Demi" panose="020E0802020502020306" pitchFamily="34" charset="0"/>
              </a:rPr>
              <a:t> </a:t>
            </a:r>
            <a:r>
              <a:rPr lang="en-US" sz="2800" dirty="0">
                <a:solidFill>
                  <a:srgbClr val="FFC000"/>
                </a:solidFill>
                <a:latin typeface="Berlin Sans FB Demi" panose="020E0802020502020306" pitchFamily="34" charset="0"/>
              </a:rPr>
              <a:t>– </a:t>
            </a:r>
            <a:r>
              <a:rPr lang="en-US" sz="2800" dirty="0" smtClean="0">
                <a:solidFill>
                  <a:srgbClr val="FFC000"/>
                </a:solidFill>
                <a:latin typeface="Berlin Sans FB Demi" panose="020E0802020502020306" pitchFamily="34" charset="0"/>
              </a:rPr>
              <a:t>Zoom, phone calls, social media platforms</a:t>
            </a:r>
            <a:endParaRPr lang="en-US" sz="2800" dirty="0">
              <a:solidFill>
                <a:srgbClr val="FFC000"/>
              </a:solidFill>
              <a:latin typeface="Berlin Sans FB Demi" panose="020E0802020502020306" pitchFamily="34" charset="0"/>
            </a:endParaRPr>
          </a:p>
          <a:p>
            <a:pPr marL="914400" lvl="2" indent="0">
              <a:buNone/>
            </a:pPr>
            <a:endParaRPr lang="en-US" sz="3500" dirty="0" smtClean="0">
              <a:solidFill>
                <a:srgbClr val="7030A0"/>
              </a:solidFill>
              <a:latin typeface="Berlin Sans FB Demi" panose="020E0802020502020306" pitchFamily="34" charset="0"/>
            </a:endParaRPr>
          </a:p>
          <a:p>
            <a:pPr lvl="2"/>
            <a:endParaRPr lang="en-US" sz="3500" dirty="0">
              <a:solidFill>
                <a:srgbClr val="7030A0"/>
              </a:solidFill>
            </a:endParaRPr>
          </a:p>
        </p:txBody>
      </p:sp>
      <p:pic>
        <p:nvPicPr>
          <p:cNvPr id="3" name="Picture 2"/>
          <p:cNvPicPr>
            <a:picLocks noChangeAspect="1"/>
          </p:cNvPicPr>
          <p:nvPr/>
        </p:nvPicPr>
        <p:blipFill>
          <a:blip r:embed="rId3"/>
          <a:stretch>
            <a:fillRect/>
          </a:stretch>
        </p:blipFill>
        <p:spPr>
          <a:xfrm>
            <a:off x="5332288" y="2835667"/>
            <a:ext cx="2774022" cy="2712378"/>
          </a:xfrm>
          <a:prstGeom prst="rect">
            <a:avLst/>
          </a:prstGeom>
        </p:spPr>
      </p:pic>
    </p:spTree>
    <p:extLst>
      <p:ext uri="{BB962C8B-B14F-4D97-AF65-F5344CB8AC3E}">
        <p14:creationId xmlns:p14="http://schemas.microsoft.com/office/powerpoint/2010/main" val="13933990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3">
      <a:dk1>
        <a:srgbClr val="000000"/>
      </a:dk1>
      <a:lt1>
        <a:srgbClr val="FFFFFF"/>
      </a:lt1>
      <a:dk2>
        <a:srgbClr val="FFFFFF"/>
      </a:dk2>
      <a:lt2>
        <a:srgbClr val="FFFFFF"/>
      </a:lt2>
      <a:accent1>
        <a:srgbClr val="C00000"/>
      </a:accent1>
      <a:accent2>
        <a:srgbClr val="F2B229"/>
      </a:accent2>
      <a:accent3>
        <a:srgbClr val="456874"/>
      </a:accent3>
      <a:accent4>
        <a:srgbClr val="456874"/>
      </a:accent4>
      <a:accent5>
        <a:srgbClr val="8DB449"/>
      </a:accent5>
      <a:accent6>
        <a:srgbClr val="C00000"/>
      </a:accent6>
      <a:hlink>
        <a:srgbClr val="7F7F7F"/>
      </a:hlink>
      <a:folHlink>
        <a:srgbClr val="7F7F7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3">
      <a:dk1>
        <a:srgbClr val="000000"/>
      </a:dk1>
      <a:lt1>
        <a:srgbClr val="FFFFFF"/>
      </a:lt1>
      <a:dk2>
        <a:srgbClr val="FFFFFF"/>
      </a:dk2>
      <a:lt2>
        <a:srgbClr val="FFFFFF"/>
      </a:lt2>
      <a:accent1>
        <a:srgbClr val="C00000"/>
      </a:accent1>
      <a:accent2>
        <a:srgbClr val="F2B229"/>
      </a:accent2>
      <a:accent3>
        <a:srgbClr val="456874"/>
      </a:accent3>
      <a:accent4>
        <a:srgbClr val="456874"/>
      </a:accent4>
      <a:accent5>
        <a:srgbClr val="8DB449"/>
      </a:accent5>
      <a:accent6>
        <a:srgbClr val="C00000"/>
      </a:accent6>
      <a:hlink>
        <a:srgbClr val="7F7F7F"/>
      </a:hlink>
      <a:folHlink>
        <a:srgbClr val="7F7F7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Custom 13">
      <a:dk1>
        <a:srgbClr val="000000"/>
      </a:dk1>
      <a:lt1>
        <a:srgbClr val="FFFFFF"/>
      </a:lt1>
      <a:dk2>
        <a:srgbClr val="FFFFFF"/>
      </a:dk2>
      <a:lt2>
        <a:srgbClr val="FFFFFF"/>
      </a:lt2>
      <a:accent1>
        <a:srgbClr val="C00000"/>
      </a:accent1>
      <a:accent2>
        <a:srgbClr val="F2B229"/>
      </a:accent2>
      <a:accent3>
        <a:srgbClr val="456874"/>
      </a:accent3>
      <a:accent4>
        <a:srgbClr val="456874"/>
      </a:accent4>
      <a:accent5>
        <a:srgbClr val="8DB449"/>
      </a:accent5>
      <a:accent6>
        <a:srgbClr val="C00000"/>
      </a:accent6>
      <a:hlink>
        <a:srgbClr val="7F7F7F"/>
      </a:hlink>
      <a:folHlink>
        <a:srgbClr val="7F7F7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Custom 13">
      <a:dk1>
        <a:srgbClr val="000000"/>
      </a:dk1>
      <a:lt1>
        <a:srgbClr val="FFFFFF"/>
      </a:lt1>
      <a:dk2>
        <a:srgbClr val="FFFFFF"/>
      </a:dk2>
      <a:lt2>
        <a:srgbClr val="FFFFFF"/>
      </a:lt2>
      <a:accent1>
        <a:srgbClr val="C00000"/>
      </a:accent1>
      <a:accent2>
        <a:srgbClr val="F2B229"/>
      </a:accent2>
      <a:accent3>
        <a:srgbClr val="456874"/>
      </a:accent3>
      <a:accent4>
        <a:srgbClr val="456874"/>
      </a:accent4>
      <a:accent5>
        <a:srgbClr val="8DB449"/>
      </a:accent5>
      <a:accent6>
        <a:srgbClr val="C00000"/>
      </a:accent6>
      <a:hlink>
        <a:srgbClr val="7F7F7F"/>
      </a:hlink>
      <a:folHlink>
        <a:srgbClr val="7F7F7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227C79DE3915468255CB5A53A7032A" ma:contentTypeVersion="13" ma:contentTypeDescription="Create a new document." ma:contentTypeScope="" ma:versionID="56e669eb50618a2467e8d9bacf2ea1de">
  <xsd:schema xmlns:xsd="http://www.w3.org/2001/XMLSchema" xmlns:xs="http://www.w3.org/2001/XMLSchema" xmlns:p="http://schemas.microsoft.com/office/2006/metadata/properties" xmlns:ns3="ddcef4f2-4f89-4f22-8a39-0c5f78ffaee8" xmlns:ns4="4a32e8d1-9cb8-4688-84e2-7d21dc9d71f8" targetNamespace="http://schemas.microsoft.com/office/2006/metadata/properties" ma:root="true" ma:fieldsID="201360d343e59067f97d59717b607197" ns3:_="" ns4:_="">
    <xsd:import namespace="ddcef4f2-4f89-4f22-8a39-0c5f78ffaee8"/>
    <xsd:import namespace="4a32e8d1-9cb8-4688-84e2-7d21dc9d71f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ef4f2-4f89-4f22-8a39-0c5f78ffaee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a32e8d1-9cb8-4688-84e2-7d21dc9d71f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526FC6-D490-413F-8366-3CF6C1C350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ef4f2-4f89-4f22-8a39-0c5f78ffaee8"/>
    <ds:schemaRef ds:uri="4a32e8d1-9cb8-4688-84e2-7d21dc9d71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3E14-A1B6-40B8-9F55-9E0BE58CE593}">
  <ds:schemaRefs>
    <ds:schemaRef ds:uri="http://schemas.microsoft.com/sharepoint/v3/contenttype/forms"/>
  </ds:schemaRefs>
</ds:datastoreItem>
</file>

<file path=customXml/itemProps3.xml><?xml version="1.0" encoding="utf-8"?>
<ds:datastoreItem xmlns:ds="http://schemas.openxmlformats.org/officeDocument/2006/customXml" ds:itemID="{07933195-0B49-4EFF-98DC-9104041B2ED3}">
  <ds:schemaRefs>
    <ds:schemaRef ds:uri="ddcef4f2-4f89-4f22-8a39-0c5f78ffaee8"/>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4a32e8d1-9cb8-4688-84e2-7d21dc9d71f8"/>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6953</TotalTime>
  <Words>338</Words>
  <Application>Microsoft Office PowerPoint</Application>
  <PresentationFormat>On-screen Show (4:3)</PresentationFormat>
  <Paragraphs>60</Paragraphs>
  <Slides>12</Slides>
  <Notes>10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12</vt:i4>
      </vt:variant>
    </vt:vector>
  </HeadingPairs>
  <TitlesOfParts>
    <vt:vector size="21" baseType="lpstr">
      <vt:lpstr>Arial</vt:lpstr>
      <vt:lpstr>Berlin Sans FB Demi</vt:lpstr>
      <vt:lpstr>Calibri</vt:lpstr>
      <vt:lpstr>Calibri Light</vt:lpstr>
      <vt:lpstr>Century Schoolbook</vt:lpstr>
      <vt:lpstr>Office Theme</vt:lpstr>
      <vt:lpstr>1_Office Theme</vt:lpstr>
      <vt:lpstr>2_Office Theme</vt:lpstr>
      <vt:lpstr>3_Office Theme</vt:lpstr>
      <vt:lpstr>Tuesdays at 6:00 pm Thursdays at 12:00 pm on ZOOM</vt:lpstr>
      <vt:lpstr>Special Education: Continuity of Learning Plan </vt:lpstr>
      <vt:lpstr>Continuity of Learning</vt:lpstr>
      <vt:lpstr>Special Education – Continuity of Learning During School Closure</vt:lpstr>
      <vt:lpstr> What Do Special Education Services Look Like During School Closure?</vt:lpstr>
      <vt:lpstr> Daily Learning Menus By Grade</vt:lpstr>
      <vt:lpstr> What Do Special Education Services Look Like During School Closure?</vt:lpstr>
      <vt:lpstr> What Do Special Education Services Look Like During School Closure?</vt:lpstr>
      <vt:lpstr> What Do Preschool Special Education Services Look Like During School Closure?</vt:lpstr>
      <vt:lpstr> How Can I Support My Child’s Learning?</vt:lpstr>
      <vt:lpstr>Resources for Parents </vt:lpstr>
      <vt:lpstr> QUESTIONS </vt:lpstr>
    </vt:vector>
  </TitlesOfParts>
  <Company>Syracuse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Templates to Use</dc:title>
  <dc:creator>Carnegie, Christine</dc:creator>
  <cp:lastModifiedBy>Wright-Williams, Monique</cp:lastModifiedBy>
  <cp:revision>131</cp:revision>
  <dcterms:created xsi:type="dcterms:W3CDTF">2018-06-19T16:04:19Z</dcterms:created>
  <dcterms:modified xsi:type="dcterms:W3CDTF">2020-05-08T14:35:47Z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0x01010050227C79DE3915468255CB5A53A7032A</vt:lpwstr>
  </property>
</Properties>
</file>