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6F9366-0710-4F21-B271-064E4148797E}" type="datetimeFigureOut">
              <a:rPr lang="en-US" smtClean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7F6265-0E6A-44C2-AC35-EA0D7FE296A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Communication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8" y="1564209"/>
            <a:ext cx="6656832" cy="49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difficult for each team during the activity?</a:t>
            </a:r>
          </a:p>
          <a:p>
            <a:endParaRPr lang="en-US" dirty="0" smtClean="0"/>
          </a:p>
          <a:p>
            <a:r>
              <a:rPr lang="en-US" dirty="0" smtClean="0"/>
              <a:t>What was easy?</a:t>
            </a:r>
          </a:p>
          <a:p>
            <a:endParaRPr lang="en-US" dirty="0" smtClean="0"/>
          </a:p>
          <a:p>
            <a:r>
              <a:rPr lang="en-US" dirty="0" smtClean="0"/>
              <a:t>What communication, besides only written words and numerals, would have been helpful? </a:t>
            </a:r>
          </a:p>
          <a:p>
            <a:endParaRPr lang="en-US" dirty="0" smtClean="0"/>
          </a:p>
          <a:p>
            <a:r>
              <a:rPr lang="en-US" dirty="0" smtClean="0"/>
              <a:t>How might you have done this differently if you had been able to plan ahead?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Communication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Want Me To Build What?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61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It takes various teams to move projects through design, development, testing, and production. </a:t>
            </a:r>
          </a:p>
        </p:txBody>
      </p:sp>
      <p:pic>
        <p:nvPicPr>
          <p:cNvPr id="1026" name="Picture 2" descr="http://techkik.com/wp-content/uploads/2011/04/techkik-the-end-of-communication-as-we-know-it-gart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teams may be located in different buildings, states, or even different countries. </a:t>
            </a:r>
          </a:p>
          <a:p>
            <a:endParaRPr lang="en-US" dirty="0" smtClean="0"/>
          </a:p>
          <a:p>
            <a:r>
              <a:rPr lang="en-US" dirty="0" smtClean="0"/>
              <a:t>It is also possible that members of a single team may be separated.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14750"/>
            <a:ext cx="3686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r>
              <a:rPr lang="en-US" dirty="0" smtClean="0"/>
              <a:t>So, it is important when communicating, to be clear and concise.</a:t>
            </a:r>
          </a:p>
          <a:p>
            <a:endParaRPr lang="en-US" dirty="0"/>
          </a:p>
        </p:txBody>
      </p:sp>
      <p:pic>
        <p:nvPicPr>
          <p:cNvPr id="3074" name="Picture 2" descr="http://blog.tunheim.com/wp-content/uploads/2014/11/153211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4" y="3200399"/>
            <a:ext cx="7898466" cy="36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project, you will work with a partner.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onstruct an object.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rite directions on how to build it.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xchange directions and material with another group and build their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minutes - Construct your object.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5 minutes - Write a description of the object and directions on how to make it…and photograph it!</a:t>
            </a:r>
          </a:p>
          <a:p>
            <a:endParaRPr lang="en-US" dirty="0" smtClean="0"/>
          </a:p>
          <a:p>
            <a:r>
              <a:rPr lang="en-US" dirty="0" smtClean="0"/>
              <a:t>10 minutes - Trade materials and descriptions and attempt to build a recreation of the prototype object.</a:t>
            </a:r>
          </a:p>
          <a:p>
            <a:endParaRPr lang="en-US" dirty="0" smtClean="0"/>
          </a:p>
          <a:p>
            <a:r>
              <a:rPr lang="en-US" dirty="0" smtClean="0"/>
              <a:t>5 minutes - Compare what you built with the original designer. </a:t>
            </a:r>
          </a:p>
        </p:txBody>
      </p:sp>
    </p:spTree>
    <p:extLst>
      <p:ext uri="{BB962C8B-B14F-4D97-AF65-F5344CB8AC3E}">
        <p14:creationId xmlns:p14="http://schemas.microsoft.com/office/powerpoint/2010/main" val="31347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When making your directions…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descriptive </a:t>
            </a:r>
            <a:r>
              <a:rPr lang="en-US" dirty="0" smtClean="0"/>
              <a:t>words </a:t>
            </a:r>
            <a:r>
              <a:rPr lang="en-US" dirty="0" smtClean="0"/>
              <a:t>and </a:t>
            </a:r>
            <a:r>
              <a:rPr lang="en-US" dirty="0" smtClean="0"/>
              <a:t>numbers.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abbreviations must be defined either at the beginning or when the abbreviation is first used.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Compare…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ook at each other’s work, comparing the photo of the original prototype object to the recreation.</a:t>
            </a:r>
          </a:p>
          <a:p>
            <a:endParaRPr lang="en-US" dirty="0"/>
          </a:p>
          <a:p>
            <a:r>
              <a:rPr lang="en-US" dirty="0" smtClean="0"/>
              <a:t>How did you do?</a:t>
            </a:r>
            <a:endParaRPr lang="en-US" dirty="0"/>
          </a:p>
        </p:txBody>
      </p:sp>
      <p:pic>
        <p:nvPicPr>
          <p:cNvPr id="4098" name="Picture 2" descr="http://www.parentmail.co.uk/wp-content/uploads/2014/03/Discu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95458"/>
            <a:ext cx="4660900" cy="316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496</TotalTime>
  <Words>270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Clarity</vt:lpstr>
      <vt:lpstr>Communication</vt:lpstr>
      <vt:lpstr>Communication</vt:lpstr>
      <vt:lpstr>Communications</vt:lpstr>
      <vt:lpstr>Communications</vt:lpstr>
      <vt:lpstr>Communications</vt:lpstr>
      <vt:lpstr>Communications</vt:lpstr>
      <vt:lpstr>Communications</vt:lpstr>
      <vt:lpstr>Communications</vt:lpstr>
      <vt:lpstr>Now Compare…</vt:lpstr>
      <vt:lpstr>Questions</vt:lpstr>
    </vt:vector>
  </TitlesOfParts>
  <Company>SCSD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Lisi, Nicholas</dc:creator>
  <cp:lastModifiedBy>Lisi, Nicholas</cp:lastModifiedBy>
  <cp:revision>10</cp:revision>
  <dcterms:created xsi:type="dcterms:W3CDTF">2015-07-20T08:20:21Z</dcterms:created>
  <dcterms:modified xsi:type="dcterms:W3CDTF">2017-08-04T13:34:22Z</dcterms:modified>
</cp:coreProperties>
</file>