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5" r:id="rId5"/>
    <p:sldMasterId id="2147483696" r:id="rId6"/>
    <p:sldMasterId id="2147483707" r:id="rId7"/>
  </p:sldMasterIdLst>
  <p:notesMasterIdLst>
    <p:notesMasterId r:id="rId15"/>
  </p:notesMasterIdLst>
  <p:sldIdLst>
    <p:sldId id="257" r:id="rId8"/>
    <p:sldId id="263" r:id="rId9"/>
    <p:sldId id="264" r:id="rId10"/>
    <p:sldId id="266" r:id="rId11"/>
    <p:sldId id="267" r:id="rId12"/>
    <p:sldId id="268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1C7EB-315F-BE2F-A73B-78E09A489952}" v="12" dt="2019-12-15T23:50:14.374"/>
    <p1510:client id="{49D7A6AC-7452-192A-0866-3C9134073221}" v="2" dt="2019-12-13T17:35:26.912"/>
    <p1510:client id="{AE0891F7-58A5-AC4B-7DC9-BF74F97E51CE}" v="11" dt="2019-12-14T12:33:37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zuka, Manami" userId="S::mtezuk58@scsd.us::cc2f5cf8-020b-493f-9b7d-a96ac283d33e" providerId="AD" clId="Web-{49D7A6AC-7452-192A-0866-3C9134073221}"/>
    <pc:docChg chg="modSld">
      <pc:chgData name="Tezuka, Manami" userId="S::mtezuk58@scsd.us::cc2f5cf8-020b-493f-9b7d-a96ac283d33e" providerId="AD" clId="Web-{49D7A6AC-7452-192A-0866-3C9134073221}" dt="2019-12-13T17:35:26.912" v="1" actId="20577"/>
      <pc:docMkLst>
        <pc:docMk/>
      </pc:docMkLst>
      <pc:sldChg chg="modSp">
        <pc:chgData name="Tezuka, Manami" userId="S::mtezuk58@scsd.us::cc2f5cf8-020b-493f-9b7d-a96ac283d33e" providerId="AD" clId="Web-{49D7A6AC-7452-192A-0866-3C9134073221}" dt="2019-12-13T17:35:26.912" v="1" actId="20577"/>
        <pc:sldMkLst>
          <pc:docMk/>
          <pc:sldMk cId="3232163239" sldId="259"/>
        </pc:sldMkLst>
        <pc:spChg chg="mod">
          <ac:chgData name="Tezuka, Manami" userId="S::mtezuk58@scsd.us::cc2f5cf8-020b-493f-9b7d-a96ac283d33e" providerId="AD" clId="Web-{49D7A6AC-7452-192A-0866-3C9134073221}" dt="2019-12-13T17:35:26.912" v="1" actId="20577"/>
          <ac:spMkLst>
            <pc:docMk/>
            <pc:sldMk cId="3232163239" sldId="259"/>
            <ac:spMk id="3" creationId="{00000000-0000-0000-0000-000000000000}"/>
          </ac:spMkLst>
        </pc:spChg>
      </pc:sldChg>
    </pc:docChg>
  </pc:docChgLst>
  <pc:docChgLst>
    <pc:chgData name="Kelley, Laura K." userId="S::lkelle56@scsd.us::b35542b6-2b07-463d-86b5-7a111000b310" providerId="AD" clId="Web-{AE0891F7-58A5-AC4B-7DC9-BF74F97E51CE}"/>
    <pc:docChg chg="addSld modSld">
      <pc:chgData name="Kelley, Laura K." userId="S::lkelle56@scsd.us::b35542b6-2b07-463d-86b5-7a111000b310" providerId="AD" clId="Web-{AE0891F7-58A5-AC4B-7DC9-BF74F97E51CE}" dt="2019-12-14T12:33:37.009" v="8"/>
      <pc:docMkLst>
        <pc:docMk/>
      </pc:docMkLst>
      <pc:sldChg chg="addSp delSp modSp">
        <pc:chgData name="Kelley, Laura K." userId="S::lkelle56@scsd.us::b35542b6-2b07-463d-86b5-7a111000b310" providerId="AD" clId="Web-{AE0891F7-58A5-AC4B-7DC9-BF74F97E51CE}" dt="2019-12-14T12:32:40.643" v="5"/>
        <pc:sldMkLst>
          <pc:docMk/>
          <pc:sldMk cId="412119267" sldId="257"/>
        </pc:sldMkLst>
        <pc:spChg chg="add del mod">
          <ac:chgData name="Kelley, Laura K." userId="S::lkelle56@scsd.us::b35542b6-2b07-463d-86b5-7a111000b310" providerId="AD" clId="Web-{AE0891F7-58A5-AC4B-7DC9-BF74F97E51CE}" dt="2019-12-14T12:32:13.002" v="3"/>
          <ac:spMkLst>
            <pc:docMk/>
            <pc:sldMk cId="412119267" sldId="257"/>
            <ac:spMk id="5" creationId="{43ECFBC5-7277-4CCD-8CD6-750BEAB5A255}"/>
          </ac:spMkLst>
        </pc:spChg>
        <pc:picChg chg="add del mod">
          <ac:chgData name="Kelley, Laura K." userId="S::lkelle56@scsd.us::b35542b6-2b07-463d-86b5-7a111000b310" providerId="AD" clId="Web-{AE0891F7-58A5-AC4B-7DC9-BF74F97E51CE}" dt="2019-12-14T12:32:40.643" v="5"/>
          <ac:picMkLst>
            <pc:docMk/>
            <pc:sldMk cId="412119267" sldId="257"/>
            <ac:picMk id="6" creationId="{9CC709C2-C2A9-4396-825D-E45D26FCB1B8}"/>
          </ac:picMkLst>
        </pc:picChg>
      </pc:sldChg>
      <pc:sldChg chg="addSp delSp modSp new">
        <pc:chgData name="Kelley, Laura K." userId="S::lkelle56@scsd.us::b35542b6-2b07-463d-86b5-7a111000b310" providerId="AD" clId="Web-{AE0891F7-58A5-AC4B-7DC9-BF74F97E51CE}" dt="2019-12-14T12:33:37.009" v="8"/>
        <pc:sldMkLst>
          <pc:docMk/>
          <pc:sldMk cId="2019392200" sldId="263"/>
        </pc:sldMkLst>
        <pc:picChg chg="add del mod">
          <ac:chgData name="Kelley, Laura K." userId="S::lkelle56@scsd.us::b35542b6-2b07-463d-86b5-7a111000b310" providerId="AD" clId="Web-{AE0891F7-58A5-AC4B-7DC9-BF74F97E51CE}" dt="2019-12-14T12:33:37.009" v="8"/>
          <ac:picMkLst>
            <pc:docMk/>
            <pc:sldMk cId="2019392200" sldId="263"/>
            <ac:picMk id="2" creationId="{5F55AA4D-FC53-48A6-8640-FA54280FCB45}"/>
          </ac:picMkLst>
        </pc:picChg>
      </pc:sldChg>
    </pc:docChg>
  </pc:docChgLst>
  <pc:docChgLst>
    <pc:chgData name="Tezuka, Manami" userId="S::mtezuk58@scsd.us::cc2f5cf8-020b-493f-9b7d-a96ac283d33e" providerId="AD" clId="Web-{4891C7EB-315F-BE2F-A73B-78E09A489952}"/>
    <pc:docChg chg="modSld">
      <pc:chgData name="Tezuka, Manami" userId="S::mtezuk58@scsd.us::cc2f5cf8-020b-493f-9b7d-a96ac283d33e" providerId="AD" clId="Web-{4891C7EB-315F-BE2F-A73B-78E09A489952}" dt="2019-12-15T23:50:14.374" v="10" actId="20577"/>
      <pc:docMkLst>
        <pc:docMk/>
      </pc:docMkLst>
      <pc:sldChg chg="modSp">
        <pc:chgData name="Tezuka, Manami" userId="S::mtezuk58@scsd.us::cc2f5cf8-020b-493f-9b7d-a96ac283d33e" providerId="AD" clId="Web-{4891C7EB-315F-BE2F-A73B-78E09A489952}" dt="2019-12-15T23:48:48.523" v="4" actId="20577"/>
        <pc:sldMkLst>
          <pc:docMk/>
          <pc:sldMk cId="412119267" sldId="257"/>
        </pc:sldMkLst>
        <pc:spChg chg="mod">
          <ac:chgData name="Tezuka, Manami" userId="S::mtezuk58@scsd.us::cc2f5cf8-020b-493f-9b7d-a96ac283d33e" providerId="AD" clId="Web-{4891C7EB-315F-BE2F-A73B-78E09A489952}" dt="2019-12-15T23:48:48.523" v="4" actId="20577"/>
          <ac:spMkLst>
            <pc:docMk/>
            <pc:sldMk cId="412119267" sldId="257"/>
            <ac:spMk id="4" creationId="{00000000-0000-0000-0000-000000000000}"/>
          </ac:spMkLst>
        </pc:spChg>
      </pc:sldChg>
      <pc:sldChg chg="modSp">
        <pc:chgData name="Tezuka, Manami" userId="S::mtezuk58@scsd.us::cc2f5cf8-020b-493f-9b7d-a96ac283d33e" providerId="AD" clId="Web-{4891C7EB-315F-BE2F-A73B-78E09A489952}" dt="2019-12-15T23:50:14.358" v="9" actId="20577"/>
        <pc:sldMkLst>
          <pc:docMk/>
          <pc:sldMk cId="2726645695" sldId="258"/>
        </pc:sldMkLst>
        <pc:spChg chg="mod">
          <ac:chgData name="Tezuka, Manami" userId="S::mtezuk58@scsd.us::cc2f5cf8-020b-493f-9b7d-a96ac283d33e" providerId="AD" clId="Web-{4891C7EB-315F-BE2F-A73B-78E09A489952}" dt="2019-12-15T23:50:14.358" v="9" actId="20577"/>
          <ac:spMkLst>
            <pc:docMk/>
            <pc:sldMk cId="2726645695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EBC75-8A8D-41DA-AB90-92C6B40CC76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F1197-1CF6-4B15-8552-B400891C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2564" y="3648665"/>
            <a:ext cx="9726405" cy="1052923"/>
          </a:xfrm>
        </p:spPr>
        <p:txBody>
          <a:bodyPr>
            <a:noAutofit/>
          </a:bodyPr>
          <a:lstStyle>
            <a:lvl1pPr algn="ctr">
              <a:defRPr sz="5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2" t="61548" r="15441" b="-299"/>
          <a:stretch/>
        </p:blipFill>
        <p:spPr>
          <a:xfrm>
            <a:off x="349" y="236"/>
            <a:ext cx="12192000" cy="347461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32564" y="4868337"/>
            <a:ext cx="9726920" cy="48435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232564" y="5484189"/>
            <a:ext cx="9726405" cy="47956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30753" y="5362218"/>
            <a:ext cx="5530497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" y="2333"/>
            <a:ext cx="12192000" cy="3264742"/>
          </a:xfrm>
          <a:prstGeom prst="rect">
            <a:avLst/>
          </a:prstGeom>
          <a:gradFill flip="none" rotWithShape="1">
            <a:gsLst>
              <a:gs pos="26000">
                <a:schemeClr val="tx1">
                  <a:lumMod val="0"/>
                  <a:alpha val="64000"/>
                </a:schemeClr>
              </a:gs>
              <a:gs pos="98000">
                <a:schemeClr val="tx1">
                  <a:lumMod val="80000"/>
                  <a:lumOff val="2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grpSp>
        <p:nvGrpSpPr>
          <p:cNvPr id="27" name="Group 26"/>
          <p:cNvGrpSpPr/>
          <p:nvPr/>
        </p:nvGrpSpPr>
        <p:grpSpPr>
          <a:xfrm>
            <a:off x="3953861" y="710936"/>
            <a:ext cx="4284281" cy="1226263"/>
            <a:chOff x="2852477" y="761239"/>
            <a:chExt cx="3213211" cy="1226263"/>
          </a:xfrm>
        </p:grpSpPr>
        <p:sp>
          <p:nvSpPr>
            <p:cNvPr id="8" name="Subtitle 2"/>
            <p:cNvSpPr txBox="1">
              <a:spLocks/>
            </p:cNvSpPr>
            <p:nvPr userDrawn="1"/>
          </p:nvSpPr>
          <p:spPr>
            <a:xfrm>
              <a:off x="2852477" y="1589841"/>
              <a:ext cx="3213211" cy="39766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400" b="0" spc="20" baseline="0">
                  <a:solidFill>
                    <a:schemeClr val="bg1"/>
                  </a:solidFill>
                </a:rPr>
                <a:t>SYRACUSE CITY SCHOOL DISTRICT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059" y="761239"/>
              <a:ext cx="2500048" cy="7805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356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3939"/>
            <a:ext cx="10515600" cy="3176917"/>
          </a:xfrm>
        </p:spPr>
        <p:txBody>
          <a:bodyPr>
            <a:norm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880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0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P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4684713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47585" y="5864192"/>
            <a:ext cx="7073900" cy="4556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47585" y="5168866"/>
            <a:ext cx="9194801" cy="668338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144772" y="5168866"/>
            <a:ext cx="0" cy="1689134"/>
          </a:xfrm>
          <a:prstGeom prst="line">
            <a:avLst/>
          </a:prstGeom>
          <a:ln w="241300">
            <a:solidFill>
              <a:schemeClr val="accent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9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98502"/>
            <a:ext cx="9652000" cy="1325563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0425"/>
            <a:ext cx="9652000" cy="1865312"/>
          </a:xfrm>
        </p:spPr>
        <p:txBody>
          <a:bodyPr>
            <a:noAutofit/>
          </a:bodyPr>
          <a:lstStyle>
            <a:lvl1pPr>
              <a:buClr>
                <a:schemeClr val="accent2"/>
              </a:buClr>
              <a:defRPr sz="3600"/>
            </a:lvl1pPr>
            <a:lvl2pPr>
              <a:buClr>
                <a:schemeClr val="accent2"/>
              </a:buClr>
              <a:defRPr sz="2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219200" y="4678362"/>
            <a:ext cx="9652000" cy="109729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2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301" y="2199137"/>
            <a:ext cx="7632700" cy="3050218"/>
          </a:xfrm>
        </p:spPr>
        <p:txBody>
          <a:bodyPr>
            <a:normAutofit/>
          </a:bodyPr>
          <a:lstStyle>
            <a:lvl1pPr marL="0" indent="0" algn="ctr">
              <a:buNone/>
              <a:defRPr sz="4000" i="1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4997451" y="933450"/>
            <a:ext cx="2197100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62600" y="726569"/>
            <a:ext cx="106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200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00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309" y="2415367"/>
            <a:ext cx="9582684" cy="3050218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0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Photo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1" y="2408929"/>
            <a:ext cx="5229492" cy="3050218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077384" y="2414471"/>
            <a:ext cx="4078816" cy="305911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24642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hot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579690"/>
            <a:ext cx="4610100" cy="300196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1" y="765177"/>
            <a:ext cx="4610100" cy="1460499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40401" y="-1"/>
            <a:ext cx="6453660" cy="6553199"/>
          </a:xfrm>
          <a:effectLst>
            <a:outerShdw blurRad="584200" dist="38100" algn="l" rotWithShape="0">
              <a:prstClr val="black">
                <a:alpha val="7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30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2894014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7962901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2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9629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00549" y="2168529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6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dea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998789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285840" y="3011821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199" y="2195514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85840" y="2191082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3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 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4684713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47585" y="5864192"/>
            <a:ext cx="7073900" cy="4556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7585" y="5168866"/>
            <a:ext cx="9194801" cy="668338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4772" y="5168866"/>
            <a:ext cx="0" cy="1689134"/>
          </a:xfrm>
          <a:prstGeom prst="line">
            <a:avLst/>
          </a:prstGeom>
          <a:ln w="241300">
            <a:solidFill>
              <a:schemeClr val="accent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614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3939"/>
            <a:ext cx="10515600" cy="3176917"/>
          </a:xfrm>
        </p:spPr>
        <p:txBody>
          <a:bodyPr>
            <a:norm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1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880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27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Pag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4684713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47585" y="5864192"/>
            <a:ext cx="7073900" cy="4556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7585" y="5168866"/>
            <a:ext cx="9194801" cy="668338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44772" y="5168866"/>
            <a:ext cx="0" cy="1689134"/>
          </a:xfrm>
          <a:prstGeom prst="line">
            <a:avLst/>
          </a:prstGeom>
          <a:ln w="24130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384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98502"/>
            <a:ext cx="9652000" cy="1325563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0425"/>
            <a:ext cx="9652000" cy="1865312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3600"/>
            </a:lvl1pPr>
            <a:lvl2pPr>
              <a:buClr>
                <a:schemeClr val="accent3"/>
              </a:buClr>
              <a:defRPr sz="2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219200" y="4678362"/>
            <a:ext cx="9652000" cy="109729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24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301" y="2199137"/>
            <a:ext cx="7632700" cy="3050218"/>
          </a:xfrm>
        </p:spPr>
        <p:txBody>
          <a:bodyPr>
            <a:normAutofit/>
          </a:bodyPr>
          <a:lstStyle>
            <a:lvl1pPr marL="0" indent="0" algn="ctr">
              <a:buNone/>
              <a:defRPr sz="4000" i="1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4997451" y="933450"/>
            <a:ext cx="2197100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62600" y="726569"/>
            <a:ext cx="106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20000" b="1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57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309" y="2415367"/>
            <a:ext cx="9582684" cy="3050218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75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Photo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1" y="2396572"/>
            <a:ext cx="5229492" cy="3050218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077384" y="2402114"/>
            <a:ext cx="4078816" cy="305911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941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hoto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579690"/>
            <a:ext cx="4610100" cy="300196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1" y="765177"/>
            <a:ext cx="4610100" cy="1460499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40401" y="-1"/>
            <a:ext cx="6453660" cy="6553199"/>
          </a:xfrm>
          <a:effectLst>
            <a:outerShdw blurRad="584200" dist="38100" algn="l" rotWithShape="0">
              <a:prstClr val="black">
                <a:alpha val="7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2894014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7962901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2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9629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00549" y="2168529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6457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dea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998789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285840" y="3011821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199" y="2195514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85840" y="2191082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777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98502"/>
            <a:ext cx="9652000" cy="1325563"/>
          </a:xfrm>
        </p:spPr>
        <p:txBody>
          <a:bodyPr>
            <a:noAutofit/>
          </a:bodyPr>
          <a:lstStyle>
            <a:lvl1pPr>
              <a:defRPr sz="4400"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0425"/>
            <a:ext cx="9652000" cy="1865312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/>
            </a:lvl1pPr>
            <a:lvl2pPr>
              <a:buClr>
                <a:schemeClr val="accent1"/>
              </a:buClr>
              <a:defRPr sz="2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219200" y="4678362"/>
            <a:ext cx="9652000" cy="109729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3939"/>
            <a:ext cx="10515600" cy="3176917"/>
          </a:xfrm>
        </p:spPr>
        <p:txBody>
          <a:bodyPr>
            <a:norm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63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880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70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Pag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4684713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47585" y="5864192"/>
            <a:ext cx="7073900" cy="4556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7585" y="5168866"/>
            <a:ext cx="9194801" cy="668338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44772" y="5168866"/>
            <a:ext cx="0" cy="1689134"/>
          </a:xfrm>
          <a:prstGeom prst="line">
            <a:avLst/>
          </a:prstGeom>
          <a:ln w="241300">
            <a:solidFill>
              <a:schemeClr val="accent5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380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98502"/>
            <a:ext cx="9652000" cy="1325563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0425"/>
            <a:ext cx="9652000" cy="1865312"/>
          </a:xfrm>
        </p:spPr>
        <p:txBody>
          <a:bodyPr>
            <a:noAutofit/>
          </a:bodyPr>
          <a:lstStyle>
            <a:lvl1pPr>
              <a:buClr>
                <a:schemeClr val="accent5"/>
              </a:buClr>
              <a:defRPr sz="3600"/>
            </a:lvl1pPr>
            <a:lvl2pPr>
              <a:buClr>
                <a:schemeClr val="accent5"/>
              </a:buClr>
              <a:defRPr sz="2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219200" y="4678362"/>
            <a:ext cx="9652000" cy="109729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84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301" y="2199137"/>
            <a:ext cx="7632700" cy="3050218"/>
          </a:xfrm>
        </p:spPr>
        <p:txBody>
          <a:bodyPr>
            <a:normAutofit/>
          </a:bodyPr>
          <a:lstStyle>
            <a:lvl1pPr marL="0" indent="0" algn="ctr">
              <a:buNone/>
              <a:defRPr sz="4000" i="1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4997451" y="933450"/>
            <a:ext cx="2197100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62600" y="726569"/>
            <a:ext cx="106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20000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83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309" y="2415367"/>
            <a:ext cx="9582684" cy="3050218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9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Photo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1" y="2396572"/>
            <a:ext cx="5229492" cy="3050218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077384" y="2402114"/>
            <a:ext cx="4078816" cy="305911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800162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hoto Conte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579690"/>
            <a:ext cx="4610100" cy="300196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1" y="765177"/>
            <a:ext cx="4610100" cy="1460499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40401" y="-1"/>
            <a:ext cx="6453660" cy="6553199"/>
          </a:xfrm>
          <a:effectLst>
            <a:outerShdw blurRad="584200" dist="38100" algn="l" rotWithShape="0">
              <a:prstClr val="black">
                <a:alpha val="7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636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dea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2894014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7962901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2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9629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00549" y="2168529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6764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dea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998789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285840" y="3011821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199" y="2195514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85840" y="2191082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72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301" y="2199137"/>
            <a:ext cx="7632700" cy="3050218"/>
          </a:xfrm>
        </p:spPr>
        <p:txBody>
          <a:bodyPr>
            <a:normAutofit/>
          </a:bodyPr>
          <a:lstStyle>
            <a:lvl1pPr marL="0" indent="0" algn="ctr">
              <a:buNone/>
              <a:defRPr sz="4000" i="1">
                <a:solidFill>
                  <a:schemeClr val="tx1">
                    <a:lumMod val="65000"/>
                    <a:lumOff val="35000"/>
                  </a:schemeClr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4997451" y="933450"/>
            <a:ext cx="2197100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5562600" y="726569"/>
            <a:ext cx="106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US" sz="200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30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3939"/>
            <a:ext cx="10515600" cy="3176917"/>
          </a:xfrm>
        </p:spPr>
        <p:txBody>
          <a:bodyPr>
            <a:norm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542088"/>
            <a:ext cx="12192000" cy="3159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11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880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1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309" y="2415367"/>
            <a:ext cx="9582684" cy="3050218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 Photo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1" y="2285362"/>
            <a:ext cx="5229492" cy="3050218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6349" y="1262063"/>
            <a:ext cx="12192000" cy="180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561033" y="933450"/>
            <a:ext cx="9069937" cy="731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708" y="698502"/>
            <a:ext cx="8648344" cy="1325563"/>
          </a:xfrm>
        </p:spPr>
        <p:txBody>
          <a:bodyPr>
            <a:normAutofit/>
          </a:bodyPr>
          <a:lstStyle>
            <a:lvl1pPr algn="ctr">
              <a:defRPr sz="4400"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077384" y="2290904"/>
            <a:ext cx="4078816" cy="305911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0762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hot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579690"/>
            <a:ext cx="4610100" cy="300196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1" y="765177"/>
            <a:ext cx="4610100" cy="1460499"/>
          </a:xfrm>
        </p:spPr>
        <p:txBody>
          <a:bodyPr>
            <a:noAutofit/>
          </a:bodyPr>
          <a:lstStyle>
            <a:lvl1pPr>
              <a:defRPr sz="4400"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40401" y="-1"/>
            <a:ext cx="6453660" cy="6553199"/>
          </a:xfrm>
          <a:effectLst>
            <a:outerShdw blurRad="584200" dist="38100" algn="l" rotWithShape="0">
              <a:prstClr val="black">
                <a:alpha val="7000"/>
              </a:prstClr>
            </a:outerShdw>
          </a:effectLst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2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dea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2894014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7962901" y="2905125"/>
            <a:ext cx="3390900" cy="328294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2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962901" y="2163768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400549" y="2168529"/>
            <a:ext cx="3390900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25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dea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998789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631827"/>
            <a:ext cx="10515600" cy="1325563"/>
          </a:xfrm>
        </p:spPr>
        <p:txBody>
          <a:bodyPr/>
          <a:lstStyle>
            <a:lvl1pPr>
              <a:defRPr b="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542088"/>
            <a:ext cx="12192000" cy="315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61" y="5775657"/>
            <a:ext cx="812139" cy="64260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285840" y="3011821"/>
            <a:ext cx="5067961" cy="2497136"/>
          </a:xfrm>
        </p:spPr>
        <p:txBody>
          <a:bodyPr>
            <a:noAutofit/>
          </a:bodyPr>
          <a:lstStyle>
            <a:lvl1pPr>
              <a:defRPr sz="2000"/>
            </a:lvl1pPr>
            <a:lvl2pPr marL="800100" indent="-342900">
              <a:buFont typeface="Arial" panose="020B0604020202020204" pitchFamily="34" charset="0"/>
              <a:buChar char="•"/>
              <a:defRPr sz="18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542088"/>
            <a:ext cx="2743200" cy="315912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38199" y="2195514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85840" y="2191082"/>
            <a:ext cx="5067961" cy="61753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9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4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BABF-2C7C-4B83-A5BB-9D2C7FAA1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0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Marking Period Grading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Parent </a:t>
            </a:r>
            <a:r>
              <a:rPr lang="en-US" dirty="0" err="1" smtClean="0"/>
              <a:t>CoVideo</a:t>
            </a:r>
            <a:r>
              <a:rPr lang="en-US" dirty="0" smtClean="0"/>
              <a:t> </a:t>
            </a:r>
            <a:r>
              <a:rPr lang="en-US" dirty="0" smtClean="0"/>
              <a:t>Chat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Students with interrupted/disparate schooling and support during period of closure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Varied access to technology and Wi-Fi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Challenges in presenting and supporting new material and content to students during closure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Shift in family priorities during closure </a:t>
            </a:r>
          </a:p>
        </p:txBody>
      </p:sp>
    </p:spTree>
    <p:extLst>
      <p:ext uri="{BB962C8B-B14F-4D97-AF65-F5344CB8AC3E}">
        <p14:creationId xmlns:p14="http://schemas.microsoft.com/office/powerpoint/2010/main" val="201939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91984" y="1939001"/>
            <a:ext cx="9823346" cy="456812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Third Marking Period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End marking period on March 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Allow students to make up work and submit any assignments given prior to March 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April 10 due date, with grades to be entered by April 17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All </a:t>
            </a:r>
            <a:r>
              <a:rPr lang="en-US" sz="2200" dirty="0"/>
              <a:t>students who are not passing as of March 6 should be afforded the opportunity to submit work to pass the third marking period of the 2019-20 school </a:t>
            </a:r>
            <a:r>
              <a:rPr lang="en-US" sz="2200" dirty="0" smtClean="0"/>
              <a:t>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Teachers should contact all students who need to submit additional work in order to pass the third marking period this </a:t>
            </a:r>
            <a:r>
              <a:rPr lang="en-US" sz="2200" dirty="0" smtClean="0"/>
              <a:t>week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Students </a:t>
            </a:r>
            <a:r>
              <a:rPr lang="en-US" sz="2200" dirty="0"/>
              <a:t>who are unable to return work by the April 10 deadline will receive a grade of Incomplete (I) so that every student has multiple opportunities to secure a passing </a:t>
            </a:r>
            <a:r>
              <a:rPr lang="en-US" sz="2200" dirty="0" smtClean="0"/>
              <a:t>score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and Family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Survey created for feedback 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Alternative options for grade types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Criteria for determining grades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Potential categories of non-numeric grades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Survey distributed though: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SCSD Info email to staff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SSS, T&amp;L, and CBO phone calls to students and families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5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1,761 total responses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Responses and Feedback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09" y="3195635"/>
            <a:ext cx="10017806" cy="201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5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21863" y="1853217"/>
            <a:ext cx="10131690" cy="467655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Use current system for grade reporting in PreK-5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PreK will rely on teacher comments in exchange of GOLD assessment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K-5 will use 1, 2, 3, 4, or NI (Not Enough Information)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Teacher will provide comments about strengths and areas of focus moving forward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Secondary 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Fourth Marking Period will be numerical (in order to calculate a numerical annual grade)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Final grades will be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85 or higher—Pass with Distinction (PD)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65-84—Pass (P)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64 or below—Incomplete (I</a:t>
            </a:r>
            <a:r>
              <a:rPr lang="en-US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Students will be able to receive a numerical grade if chosen (</a:t>
            </a:r>
            <a:r>
              <a:rPr lang="en-US" smtClean="0"/>
              <a:t>directions forthcoming)</a:t>
            </a:r>
            <a:endParaRPr lang="en-US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eacher comments that address adjustments and modifications for students in light of COVID-19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Develop summer learning plan for students who need additional time to submit work (Incomplete)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Marking Period 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44538" y="3165987"/>
            <a:ext cx="9582684" cy="20832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???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81366"/>
      </p:ext>
    </p:extLst>
  </p:cSld>
  <p:clrMapOvr>
    <a:masterClrMapping/>
  </p:clrMapOvr>
</p:sld>
</file>

<file path=ppt/theme/theme1.xml><?xml version="1.0" encoding="utf-8"?>
<a:theme xmlns:a="http://schemas.openxmlformats.org/drawingml/2006/main" name="SCSD 2018-19 PP Template">
  <a:themeElements>
    <a:clrScheme name="Custom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00000"/>
      </a:accent1>
      <a:accent2>
        <a:srgbClr val="F2B229"/>
      </a:accent2>
      <a:accent3>
        <a:srgbClr val="456874"/>
      </a:accent3>
      <a:accent4>
        <a:srgbClr val="456874"/>
      </a:accent4>
      <a:accent5>
        <a:srgbClr val="8DB449"/>
      </a:accent5>
      <a:accent6>
        <a:srgbClr val="C00000"/>
      </a:accent6>
      <a:hlink>
        <a:srgbClr val="7F7F7F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SD 2018-19 PP Template [Read-Only]" id="{94A6F929-1251-4F61-85D8-BF061033FF73}" vid="{969348CC-4936-4F75-93CD-06E155E1342C}"/>
    </a:ext>
  </a:extLst>
</a:theme>
</file>

<file path=ppt/theme/theme2.xml><?xml version="1.0" encoding="utf-8"?>
<a:theme xmlns:a="http://schemas.openxmlformats.org/drawingml/2006/main" name="1_Office Theme">
  <a:themeElements>
    <a:clrScheme name="Custom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00000"/>
      </a:accent1>
      <a:accent2>
        <a:srgbClr val="F2B229"/>
      </a:accent2>
      <a:accent3>
        <a:srgbClr val="456874"/>
      </a:accent3>
      <a:accent4>
        <a:srgbClr val="456874"/>
      </a:accent4>
      <a:accent5>
        <a:srgbClr val="8DB449"/>
      </a:accent5>
      <a:accent6>
        <a:srgbClr val="C00000"/>
      </a:accent6>
      <a:hlink>
        <a:srgbClr val="7F7F7F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SD 2018-19 PP Template [Read-Only]" id="{94A6F929-1251-4F61-85D8-BF061033FF73}" vid="{2C954A59-685C-417F-871F-1E5E61E11D07}"/>
    </a:ext>
  </a:extLst>
</a:theme>
</file>

<file path=ppt/theme/theme3.xml><?xml version="1.0" encoding="utf-8"?>
<a:theme xmlns:a="http://schemas.openxmlformats.org/drawingml/2006/main" name="2_Office Theme">
  <a:themeElements>
    <a:clrScheme name="Custom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00000"/>
      </a:accent1>
      <a:accent2>
        <a:srgbClr val="F2B229"/>
      </a:accent2>
      <a:accent3>
        <a:srgbClr val="456874"/>
      </a:accent3>
      <a:accent4>
        <a:srgbClr val="456874"/>
      </a:accent4>
      <a:accent5>
        <a:srgbClr val="8DB449"/>
      </a:accent5>
      <a:accent6>
        <a:srgbClr val="C00000"/>
      </a:accent6>
      <a:hlink>
        <a:srgbClr val="7F7F7F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SD 2018-19 PP Template [Read-Only]" id="{94A6F929-1251-4F61-85D8-BF061033FF73}" vid="{DBB665C6-62BC-4191-B7DA-19B15931910D}"/>
    </a:ext>
  </a:extLst>
</a:theme>
</file>

<file path=ppt/theme/theme4.xml><?xml version="1.0" encoding="utf-8"?>
<a:theme xmlns:a="http://schemas.openxmlformats.org/drawingml/2006/main" name="3_Office Theme">
  <a:themeElements>
    <a:clrScheme name="Custom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00000"/>
      </a:accent1>
      <a:accent2>
        <a:srgbClr val="F2B229"/>
      </a:accent2>
      <a:accent3>
        <a:srgbClr val="456874"/>
      </a:accent3>
      <a:accent4>
        <a:srgbClr val="456874"/>
      </a:accent4>
      <a:accent5>
        <a:srgbClr val="8DB449"/>
      </a:accent5>
      <a:accent6>
        <a:srgbClr val="C00000"/>
      </a:accent6>
      <a:hlink>
        <a:srgbClr val="7F7F7F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SD 2018-19 PP Template [Read-Only]" id="{94A6F929-1251-4F61-85D8-BF061033FF73}" vid="{009C9B2A-677C-47AF-818B-C8337C1D69A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6BFD2DB9C6B14DA48AD9786399B85D" ma:contentTypeVersion="12" ma:contentTypeDescription="Create a new document." ma:contentTypeScope="" ma:versionID="9c092983e0a97a3c76f3fdba1521b588">
  <xsd:schema xmlns:xsd="http://www.w3.org/2001/XMLSchema" xmlns:xs="http://www.w3.org/2001/XMLSchema" xmlns:p="http://schemas.microsoft.com/office/2006/metadata/properties" xmlns:ns3="fbfa2971-19f7-482c-9fb4-7d0ac442d8c7" xmlns:ns4="52c597bf-f0eb-4362-8d8c-fa2cc104e135" targetNamespace="http://schemas.microsoft.com/office/2006/metadata/properties" ma:root="true" ma:fieldsID="dc77e623f6ade8121dbc48ff0f85fc2f" ns3:_="" ns4:_="">
    <xsd:import namespace="fbfa2971-19f7-482c-9fb4-7d0ac442d8c7"/>
    <xsd:import namespace="52c597bf-f0eb-4362-8d8c-fa2cc104e1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2971-19f7-482c-9fb4-7d0ac442d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597bf-f0eb-4362-8d8c-fa2cc104e1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6887EF-0C18-4782-8C7E-928272C2F6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E8A840-55C1-4546-B65A-65EB5764A95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bfa2971-19f7-482c-9fb4-7d0ac442d8c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2c597bf-f0eb-4362-8d8c-fa2cc104e13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BC14A6-C8EA-49D7-94CC-D90C0FB50C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2971-19f7-482c-9fb4-7d0ac442d8c7"/>
    <ds:schemaRef ds:uri="52c597bf-f0eb-4362-8d8c-fa2cc104e1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SCSD 2018-19 PP Template</Template>
  <TotalTime>151</TotalTime>
  <Words>358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SCSD 2018-19 PP Template</vt:lpstr>
      <vt:lpstr>1_Office Theme</vt:lpstr>
      <vt:lpstr>2_Office Theme</vt:lpstr>
      <vt:lpstr>3_Office Theme</vt:lpstr>
      <vt:lpstr>Fourth Marking Period Grading</vt:lpstr>
      <vt:lpstr>Context</vt:lpstr>
      <vt:lpstr>Student and Family Guidance</vt:lpstr>
      <vt:lpstr>Stakeholder Outreach</vt:lpstr>
      <vt:lpstr>Stakeholder Responses and Feedback</vt:lpstr>
      <vt:lpstr>Fourth Marking Period Grading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Kelley, Laura K.</dc:creator>
  <cp:lastModifiedBy>Kelley, Laura K.</cp:lastModifiedBy>
  <cp:revision>29</cp:revision>
  <dcterms:created xsi:type="dcterms:W3CDTF">2019-12-12T15:50:15Z</dcterms:created>
  <dcterms:modified xsi:type="dcterms:W3CDTF">2020-05-12T14:08:04Z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0x010100426BFD2DB9C6B14DA48AD9786399B85D</vt:lpwstr>
  </property>
</Properties>
</file>